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3.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5.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8"/>
  </p:notesMasterIdLst>
  <p:handoutMasterIdLst>
    <p:handoutMasterId r:id="rId9"/>
  </p:handoutMasterIdLst>
  <p:sldIdLst>
    <p:sldId id="271" r:id="rId2"/>
    <p:sldId id="272" r:id="rId3"/>
    <p:sldId id="274" r:id="rId4"/>
    <p:sldId id="355" r:id="rId5"/>
    <p:sldId id="294" r:id="rId6"/>
    <p:sldId id="275" r:id="rId7"/>
  </p:sldIdLst>
  <p:sldSz cx="9144000" cy="6858000" type="screen4x3"/>
  <p:notesSz cx="7315200" cy="9601200"/>
  <p:custDataLst>
    <p:tags r:id="rId1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CC00"/>
    <a:srgbClr val="FFCC99"/>
    <a:srgbClr val="FFFFCC"/>
    <a:srgbClr val="33CC33"/>
    <a:srgbClr val="996633"/>
    <a:srgbClr val="CC9900"/>
    <a:srgbClr val="B9B76D"/>
    <a:srgbClr val="B0A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3" autoAdjust="0"/>
    <p:restoredTop sz="69973" autoAdjust="0"/>
  </p:normalViewPr>
  <p:slideViewPr>
    <p:cSldViewPr>
      <p:cViewPr varScale="1">
        <p:scale>
          <a:sx n="46" d="100"/>
          <a:sy n="46" d="100"/>
        </p:scale>
        <p:origin x="-2178" y="-108"/>
      </p:cViewPr>
      <p:guideLst>
        <p:guide orient="horz" pos="2160"/>
        <p:guide pos="2880"/>
      </p:guideLst>
    </p:cSldViewPr>
  </p:slideViewPr>
  <p:notesTextViewPr>
    <p:cViewPr>
      <p:scale>
        <a:sx n="66" d="100"/>
        <a:sy n="66" d="100"/>
      </p:scale>
      <p:origin x="0" y="0"/>
    </p:cViewPr>
  </p:notesTextViewPr>
  <p:sorterViewPr>
    <p:cViewPr>
      <p:scale>
        <a:sx n="66" d="100"/>
        <a:sy n="66" d="100"/>
      </p:scale>
      <p:origin x="0" y="-19901"/>
    </p:cViewPr>
  </p:sorterViewPr>
  <p:notesViewPr>
    <p:cSldViewPr>
      <p:cViewPr varScale="1">
        <p:scale>
          <a:sx n="60" d="100"/>
          <a:sy n="60" d="100"/>
        </p:scale>
        <p:origin x="1613" y="3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C1D577-9AC7-4EB0-BE71-CB71FB35AB73}" type="doc">
      <dgm:prSet loTypeId="urn:microsoft.com/office/officeart/2008/layout/PictureAccentList" loCatId="list" qsTypeId="urn:microsoft.com/office/officeart/2005/8/quickstyle/3d1" qsCatId="3D" csTypeId="urn:microsoft.com/office/officeart/2005/8/colors/accent2_2" csCatId="accent2" phldr="1"/>
      <dgm:spPr/>
    </dgm:pt>
    <dgm:pt modelId="{76FFAAA6-8430-47EA-8D9D-A9625BDAF458}">
      <dgm:prSet phldrT="[Text]" custT="1"/>
      <dgm:spPr/>
      <dgm:t>
        <a:bodyPr/>
        <a:lstStyle/>
        <a:p>
          <a:pPr algn="l"/>
          <a:r>
            <a:rPr lang="en-US" sz="2400" dirty="0" smtClean="0">
              <a:solidFill>
                <a:schemeClr val="tx1"/>
              </a:solidFill>
              <a:latin typeface="+mj-lt"/>
            </a:rPr>
            <a:t>By the end of this lesson, you will be able to:</a:t>
          </a:r>
          <a:endParaRPr lang="en-US" sz="2400" dirty="0">
            <a:solidFill>
              <a:schemeClr val="tx1"/>
            </a:solidFill>
            <a:latin typeface="+mj-lt"/>
          </a:endParaRPr>
        </a:p>
      </dgm:t>
    </dgm:pt>
    <dgm:pt modelId="{27E5B8F4-7B01-497F-A7F4-EF2860A01E31}" type="parTrans" cxnId="{D76CF64C-37A5-4386-8C41-21061985AC36}">
      <dgm:prSet/>
      <dgm:spPr/>
      <dgm:t>
        <a:bodyPr/>
        <a:lstStyle/>
        <a:p>
          <a:endParaRPr lang="en-US"/>
        </a:p>
      </dgm:t>
    </dgm:pt>
    <dgm:pt modelId="{75B73C92-86EB-49BE-92EA-B70710047F28}" type="sibTrans" cxnId="{D76CF64C-37A5-4386-8C41-21061985AC36}">
      <dgm:prSet/>
      <dgm:spPr/>
      <dgm:t>
        <a:bodyPr/>
        <a:lstStyle/>
        <a:p>
          <a:endParaRPr lang="en-US"/>
        </a:p>
      </dgm:t>
    </dgm:pt>
    <dgm:pt modelId="{67FDB36D-455D-44D1-80D5-17C6EDB91EE3}">
      <dgm:prSet custT="1"/>
      <dgm:spPr/>
      <dgm:t>
        <a:bodyPr/>
        <a:lstStyle/>
        <a:p>
          <a:pPr algn="l"/>
          <a:r>
            <a:rPr lang="en-US" sz="2400" dirty="0" smtClean="0">
              <a:solidFill>
                <a:schemeClr val="tx1"/>
              </a:solidFill>
              <a:latin typeface="+mj-lt"/>
            </a:rPr>
            <a:t>Log in to </a:t>
          </a:r>
          <a:r>
            <a:rPr lang="en-US" sz="2400" i="1" dirty="0" smtClean="0">
              <a:solidFill>
                <a:schemeClr val="tx1"/>
              </a:solidFill>
              <a:latin typeface="+mj-lt"/>
            </a:rPr>
            <a:t>Nature’s Notebook </a:t>
          </a:r>
          <a:r>
            <a:rPr lang="en-US" sz="2400" dirty="0" smtClean="0">
              <a:solidFill>
                <a:schemeClr val="tx1"/>
              </a:solidFill>
              <a:latin typeface="+mj-lt"/>
            </a:rPr>
            <a:t>and visit your Observation Deck.</a:t>
          </a:r>
        </a:p>
      </dgm:t>
    </dgm:pt>
    <dgm:pt modelId="{64D7BFB5-DC3E-468B-BD79-9EBE89E68E54}" type="parTrans" cxnId="{9D37FCDC-469A-495E-8604-E8F8F1B0CFE4}">
      <dgm:prSet/>
      <dgm:spPr/>
      <dgm:t>
        <a:bodyPr/>
        <a:lstStyle/>
        <a:p>
          <a:endParaRPr lang="en-US"/>
        </a:p>
      </dgm:t>
    </dgm:pt>
    <dgm:pt modelId="{E62FF9D5-C46A-4E49-A526-9A7C96928CC4}" type="sibTrans" cxnId="{9D37FCDC-469A-495E-8604-E8F8F1B0CFE4}">
      <dgm:prSet/>
      <dgm:spPr/>
      <dgm:t>
        <a:bodyPr/>
        <a:lstStyle/>
        <a:p>
          <a:endParaRPr lang="en-US"/>
        </a:p>
      </dgm:t>
    </dgm:pt>
    <dgm:pt modelId="{73C7CA12-9694-4F43-A3CB-70F3D06B5DD5}">
      <dgm:prSet custT="1"/>
      <dgm:spPr/>
      <dgm:t>
        <a:bodyPr/>
        <a:lstStyle/>
        <a:p>
          <a:pPr algn="l"/>
          <a:r>
            <a:rPr lang="en-US" sz="2400" dirty="0" smtClean="0">
              <a:solidFill>
                <a:schemeClr val="tx1"/>
              </a:solidFill>
              <a:latin typeface="+mj-lt"/>
            </a:rPr>
            <a:t>Recognize the different parts of your Observation Deck.  </a:t>
          </a:r>
          <a:endParaRPr lang="en-US" sz="2400" dirty="0">
            <a:solidFill>
              <a:schemeClr val="tx1"/>
            </a:solidFill>
            <a:latin typeface="+mj-lt"/>
          </a:endParaRPr>
        </a:p>
      </dgm:t>
    </dgm:pt>
    <dgm:pt modelId="{8B6840C5-26F6-47E2-BC12-9B6D9A56CB8E}" type="parTrans" cxnId="{D87385AF-64F5-4B18-B09F-FA65D963D1FF}">
      <dgm:prSet/>
      <dgm:spPr/>
      <dgm:t>
        <a:bodyPr/>
        <a:lstStyle/>
        <a:p>
          <a:endParaRPr lang="en-US"/>
        </a:p>
      </dgm:t>
    </dgm:pt>
    <dgm:pt modelId="{801A1508-E777-4705-90D5-3CC0C27D2E1C}" type="sibTrans" cxnId="{D87385AF-64F5-4B18-B09F-FA65D963D1FF}">
      <dgm:prSet/>
      <dgm:spPr/>
      <dgm:t>
        <a:bodyPr/>
        <a:lstStyle/>
        <a:p>
          <a:endParaRPr lang="en-US"/>
        </a:p>
      </dgm:t>
    </dgm:pt>
    <dgm:pt modelId="{AC8CE755-0417-4EE7-B13E-D8F63F0E3E2E}">
      <dgm:prSet phldrT="[Text]" custT="1"/>
      <dgm:spPr/>
      <dgm:t>
        <a:bodyPr/>
        <a:lstStyle/>
        <a:p>
          <a:pPr algn="l"/>
          <a:r>
            <a:rPr lang="en-US" sz="2400" dirty="0" smtClean="0">
              <a:solidFill>
                <a:schemeClr val="tx1"/>
              </a:solidFill>
              <a:latin typeface="+mj-lt"/>
            </a:rPr>
            <a:t>Create your </a:t>
          </a:r>
          <a:r>
            <a:rPr lang="en-US" sz="2400" i="1" dirty="0" smtClean="0">
              <a:solidFill>
                <a:schemeClr val="tx1"/>
              </a:solidFill>
              <a:latin typeface="+mj-lt"/>
            </a:rPr>
            <a:t>Nature’s Notebook </a:t>
          </a:r>
          <a:r>
            <a:rPr lang="en-US" sz="2400" dirty="0" smtClean="0">
              <a:solidFill>
                <a:schemeClr val="tx1"/>
              </a:solidFill>
              <a:latin typeface="+mj-lt"/>
            </a:rPr>
            <a:t>account.</a:t>
          </a:r>
          <a:endParaRPr lang="en-US" sz="2400" dirty="0">
            <a:solidFill>
              <a:schemeClr val="tx1"/>
            </a:solidFill>
            <a:latin typeface="+mj-lt"/>
          </a:endParaRPr>
        </a:p>
      </dgm:t>
    </dgm:pt>
    <dgm:pt modelId="{FF6A9037-1350-43B9-8CBE-C271D981D020}" type="parTrans" cxnId="{029A1E3A-7D9A-44ED-8FB6-D7CF8CF60241}">
      <dgm:prSet/>
      <dgm:spPr/>
      <dgm:t>
        <a:bodyPr/>
        <a:lstStyle/>
        <a:p>
          <a:endParaRPr lang="en-US"/>
        </a:p>
      </dgm:t>
    </dgm:pt>
    <dgm:pt modelId="{A4FF09B6-C475-4C3F-91B7-818F28B6F7C0}" type="sibTrans" cxnId="{029A1E3A-7D9A-44ED-8FB6-D7CF8CF60241}">
      <dgm:prSet/>
      <dgm:spPr/>
      <dgm:t>
        <a:bodyPr/>
        <a:lstStyle/>
        <a:p>
          <a:endParaRPr lang="en-US"/>
        </a:p>
      </dgm:t>
    </dgm:pt>
    <dgm:pt modelId="{11229FF8-267A-464A-8786-8E6A8797EC0C}" type="pres">
      <dgm:prSet presAssocID="{8DC1D577-9AC7-4EB0-BE71-CB71FB35AB73}" presName="layout" presStyleCnt="0">
        <dgm:presLayoutVars>
          <dgm:chMax/>
          <dgm:chPref/>
          <dgm:dir/>
          <dgm:animOne val="branch"/>
          <dgm:animLvl val="lvl"/>
          <dgm:resizeHandles/>
        </dgm:presLayoutVars>
      </dgm:prSet>
      <dgm:spPr/>
    </dgm:pt>
    <dgm:pt modelId="{A68F4DEA-A76E-4F90-8347-E2033447ED11}" type="pres">
      <dgm:prSet presAssocID="{76FFAAA6-8430-47EA-8D9D-A9625BDAF458}" presName="root" presStyleCnt="0">
        <dgm:presLayoutVars>
          <dgm:chMax/>
          <dgm:chPref val="4"/>
        </dgm:presLayoutVars>
      </dgm:prSet>
      <dgm:spPr/>
    </dgm:pt>
    <dgm:pt modelId="{64B7BE23-0D6E-4C73-BE3D-4A4904B5EDDE}" type="pres">
      <dgm:prSet presAssocID="{76FFAAA6-8430-47EA-8D9D-A9625BDAF458}" presName="rootComposite" presStyleCnt="0">
        <dgm:presLayoutVars/>
      </dgm:prSet>
      <dgm:spPr/>
    </dgm:pt>
    <dgm:pt modelId="{10A4A1D0-1354-4564-81EC-3EC5ECAB030E}" type="pres">
      <dgm:prSet presAssocID="{76FFAAA6-8430-47EA-8D9D-A9625BDAF458}" presName="rootText" presStyleLbl="node0" presStyleIdx="0" presStyleCnt="1">
        <dgm:presLayoutVars>
          <dgm:chMax/>
          <dgm:chPref val="4"/>
        </dgm:presLayoutVars>
      </dgm:prSet>
      <dgm:spPr/>
      <dgm:t>
        <a:bodyPr/>
        <a:lstStyle/>
        <a:p>
          <a:endParaRPr lang="en-US"/>
        </a:p>
      </dgm:t>
    </dgm:pt>
    <dgm:pt modelId="{9ABD84F0-4A6F-4C05-8E32-F256FBC76698}" type="pres">
      <dgm:prSet presAssocID="{76FFAAA6-8430-47EA-8D9D-A9625BDAF458}" presName="childShape" presStyleCnt="0">
        <dgm:presLayoutVars>
          <dgm:chMax val="0"/>
          <dgm:chPref val="0"/>
        </dgm:presLayoutVars>
      </dgm:prSet>
      <dgm:spPr/>
    </dgm:pt>
    <dgm:pt modelId="{0FCCB426-922F-4DFA-BF05-5173C5B49498}" type="pres">
      <dgm:prSet presAssocID="{AC8CE755-0417-4EE7-B13E-D8F63F0E3E2E}" presName="childComposite" presStyleCnt="0">
        <dgm:presLayoutVars>
          <dgm:chMax val="0"/>
          <dgm:chPref val="0"/>
        </dgm:presLayoutVars>
      </dgm:prSet>
      <dgm:spPr/>
    </dgm:pt>
    <dgm:pt modelId="{37C7D7AC-7F41-482F-B4A9-537BF4647092}" type="pres">
      <dgm:prSet presAssocID="{AC8CE755-0417-4EE7-B13E-D8F63F0E3E2E}" presName="Image"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extLst>
        <a:ext uri="{E40237B7-FDA0-4F09-8148-C483321AD2D9}">
          <dgm14:cNvPr xmlns:dgm14="http://schemas.microsoft.com/office/drawing/2010/diagram" id="0" name="" descr="Photo of a laptop computer that is open and on a grassy area outdoors."/>
        </a:ext>
      </dgm:extLst>
    </dgm:pt>
    <dgm:pt modelId="{E645B69D-6F17-4B64-A394-865C10C675FB}" type="pres">
      <dgm:prSet presAssocID="{AC8CE755-0417-4EE7-B13E-D8F63F0E3E2E}" presName="childText" presStyleLbl="lnNode1" presStyleIdx="0" presStyleCnt="3">
        <dgm:presLayoutVars>
          <dgm:chMax val="0"/>
          <dgm:chPref val="0"/>
          <dgm:bulletEnabled val="1"/>
        </dgm:presLayoutVars>
      </dgm:prSet>
      <dgm:spPr/>
      <dgm:t>
        <a:bodyPr/>
        <a:lstStyle/>
        <a:p>
          <a:endParaRPr lang="en-US"/>
        </a:p>
      </dgm:t>
    </dgm:pt>
    <dgm:pt modelId="{B616713F-61C5-41AE-A324-AEC83E959543}" type="pres">
      <dgm:prSet presAssocID="{67FDB36D-455D-44D1-80D5-17C6EDB91EE3}" presName="childComposite" presStyleCnt="0">
        <dgm:presLayoutVars>
          <dgm:chMax val="0"/>
          <dgm:chPref val="0"/>
        </dgm:presLayoutVars>
      </dgm:prSet>
      <dgm:spPr/>
    </dgm:pt>
    <dgm:pt modelId="{E4E48FF3-5D46-4D8C-9836-6EA752D7FF68}" type="pres">
      <dgm:prSet presAssocID="{67FDB36D-455D-44D1-80D5-17C6EDB91EE3}" presName="Image" presStyleLbl="nod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extLst>
        <a:ext uri="{E40237B7-FDA0-4F09-8148-C483321AD2D9}">
          <dgm14:cNvPr xmlns:dgm14="http://schemas.microsoft.com/office/drawing/2010/diagram" id="0" name="" descr="Photo of a girl smiling as she types on a laptop."/>
        </a:ext>
      </dgm:extLst>
    </dgm:pt>
    <dgm:pt modelId="{3AF76415-F1C6-48E0-8107-C452ECAF5F69}" type="pres">
      <dgm:prSet presAssocID="{67FDB36D-455D-44D1-80D5-17C6EDB91EE3}" presName="childText" presStyleLbl="lnNode1" presStyleIdx="1" presStyleCnt="3">
        <dgm:presLayoutVars>
          <dgm:chMax val="0"/>
          <dgm:chPref val="0"/>
          <dgm:bulletEnabled val="1"/>
        </dgm:presLayoutVars>
      </dgm:prSet>
      <dgm:spPr/>
      <dgm:t>
        <a:bodyPr/>
        <a:lstStyle/>
        <a:p>
          <a:endParaRPr lang="en-US"/>
        </a:p>
      </dgm:t>
    </dgm:pt>
    <dgm:pt modelId="{158E1622-FD03-4E9E-934F-582FBA5A7258}" type="pres">
      <dgm:prSet presAssocID="{73C7CA12-9694-4F43-A3CB-70F3D06B5DD5}" presName="childComposite" presStyleCnt="0">
        <dgm:presLayoutVars>
          <dgm:chMax val="0"/>
          <dgm:chPref val="0"/>
        </dgm:presLayoutVars>
      </dgm:prSet>
      <dgm:spPr/>
    </dgm:pt>
    <dgm:pt modelId="{908891A1-E073-470A-9E11-9AFFA40C4D33}" type="pres">
      <dgm:prSet presAssocID="{73C7CA12-9694-4F43-A3CB-70F3D06B5DD5}" presName="Image" presStyleLbl="nod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25000" b="-25000"/>
          </a:stretch>
        </a:blipFill>
      </dgm:spPr>
      <dgm:t>
        <a:bodyPr/>
        <a:lstStyle/>
        <a:p>
          <a:endParaRPr lang="en-US"/>
        </a:p>
      </dgm:t>
      <dgm:extLst>
        <a:ext uri="{E40237B7-FDA0-4F09-8148-C483321AD2D9}">
          <dgm14:cNvPr xmlns:dgm14="http://schemas.microsoft.com/office/drawing/2010/diagram" id="0" name="" descr="Photo of a tall towering observation deck."/>
        </a:ext>
      </dgm:extLst>
    </dgm:pt>
    <dgm:pt modelId="{4963161C-2284-46BA-99B5-C754703B22A3}" type="pres">
      <dgm:prSet presAssocID="{73C7CA12-9694-4F43-A3CB-70F3D06B5DD5}" presName="childText" presStyleLbl="lnNode1" presStyleIdx="2" presStyleCnt="3">
        <dgm:presLayoutVars>
          <dgm:chMax val="0"/>
          <dgm:chPref val="0"/>
          <dgm:bulletEnabled val="1"/>
        </dgm:presLayoutVars>
      </dgm:prSet>
      <dgm:spPr/>
      <dgm:t>
        <a:bodyPr/>
        <a:lstStyle/>
        <a:p>
          <a:endParaRPr lang="en-US"/>
        </a:p>
      </dgm:t>
    </dgm:pt>
  </dgm:ptLst>
  <dgm:cxnLst>
    <dgm:cxn modelId="{BBDD6535-2914-4CBB-8BB4-24DC608EFF42}" type="presOf" srcId="{73C7CA12-9694-4F43-A3CB-70F3D06B5DD5}" destId="{4963161C-2284-46BA-99B5-C754703B22A3}" srcOrd="0" destOrd="0" presId="urn:microsoft.com/office/officeart/2008/layout/PictureAccentList"/>
    <dgm:cxn modelId="{9D37FCDC-469A-495E-8604-E8F8F1B0CFE4}" srcId="{76FFAAA6-8430-47EA-8D9D-A9625BDAF458}" destId="{67FDB36D-455D-44D1-80D5-17C6EDB91EE3}" srcOrd="1" destOrd="0" parTransId="{64D7BFB5-DC3E-468B-BD79-9EBE89E68E54}" sibTransId="{E62FF9D5-C46A-4E49-A526-9A7C96928CC4}"/>
    <dgm:cxn modelId="{BFE1AB27-3434-466C-9B75-ED345C216E0A}" type="presOf" srcId="{8DC1D577-9AC7-4EB0-BE71-CB71FB35AB73}" destId="{11229FF8-267A-464A-8786-8E6A8797EC0C}" srcOrd="0" destOrd="0" presId="urn:microsoft.com/office/officeart/2008/layout/PictureAccentList"/>
    <dgm:cxn modelId="{D76CF64C-37A5-4386-8C41-21061985AC36}" srcId="{8DC1D577-9AC7-4EB0-BE71-CB71FB35AB73}" destId="{76FFAAA6-8430-47EA-8D9D-A9625BDAF458}" srcOrd="0" destOrd="0" parTransId="{27E5B8F4-7B01-497F-A7F4-EF2860A01E31}" sibTransId="{75B73C92-86EB-49BE-92EA-B70710047F28}"/>
    <dgm:cxn modelId="{D87385AF-64F5-4B18-B09F-FA65D963D1FF}" srcId="{76FFAAA6-8430-47EA-8D9D-A9625BDAF458}" destId="{73C7CA12-9694-4F43-A3CB-70F3D06B5DD5}" srcOrd="2" destOrd="0" parTransId="{8B6840C5-26F6-47E2-BC12-9B6D9A56CB8E}" sibTransId="{801A1508-E777-4705-90D5-3CC0C27D2E1C}"/>
    <dgm:cxn modelId="{927B36A8-4587-4524-9CF0-405DA17027F6}" type="presOf" srcId="{67FDB36D-455D-44D1-80D5-17C6EDB91EE3}" destId="{3AF76415-F1C6-48E0-8107-C452ECAF5F69}" srcOrd="0" destOrd="0" presId="urn:microsoft.com/office/officeart/2008/layout/PictureAccentList"/>
    <dgm:cxn modelId="{512DF484-5E82-4EA0-92A3-A0E1C9A921B4}" type="presOf" srcId="{76FFAAA6-8430-47EA-8D9D-A9625BDAF458}" destId="{10A4A1D0-1354-4564-81EC-3EC5ECAB030E}" srcOrd="0" destOrd="0" presId="urn:microsoft.com/office/officeart/2008/layout/PictureAccentList"/>
    <dgm:cxn modelId="{029A1E3A-7D9A-44ED-8FB6-D7CF8CF60241}" srcId="{76FFAAA6-8430-47EA-8D9D-A9625BDAF458}" destId="{AC8CE755-0417-4EE7-B13E-D8F63F0E3E2E}" srcOrd="0" destOrd="0" parTransId="{FF6A9037-1350-43B9-8CBE-C271D981D020}" sibTransId="{A4FF09B6-C475-4C3F-91B7-818F28B6F7C0}"/>
    <dgm:cxn modelId="{DA437E5B-D3DB-4965-BE39-C64390F96CB3}" type="presOf" srcId="{AC8CE755-0417-4EE7-B13E-D8F63F0E3E2E}" destId="{E645B69D-6F17-4B64-A394-865C10C675FB}" srcOrd="0" destOrd="0" presId="urn:microsoft.com/office/officeart/2008/layout/PictureAccentList"/>
    <dgm:cxn modelId="{427CC6EB-29C8-4ED7-854F-09D8283F0783}" type="presParOf" srcId="{11229FF8-267A-464A-8786-8E6A8797EC0C}" destId="{A68F4DEA-A76E-4F90-8347-E2033447ED11}" srcOrd="0" destOrd="0" presId="urn:microsoft.com/office/officeart/2008/layout/PictureAccentList"/>
    <dgm:cxn modelId="{390455C1-FD0D-4E2D-8AE2-AC65F1A78B1D}" type="presParOf" srcId="{A68F4DEA-A76E-4F90-8347-E2033447ED11}" destId="{64B7BE23-0D6E-4C73-BE3D-4A4904B5EDDE}" srcOrd="0" destOrd="0" presId="urn:microsoft.com/office/officeart/2008/layout/PictureAccentList"/>
    <dgm:cxn modelId="{F6A9BDFB-BB6D-4979-BA39-53D6BDD4EE08}" type="presParOf" srcId="{64B7BE23-0D6E-4C73-BE3D-4A4904B5EDDE}" destId="{10A4A1D0-1354-4564-81EC-3EC5ECAB030E}" srcOrd="0" destOrd="0" presId="urn:microsoft.com/office/officeart/2008/layout/PictureAccentList"/>
    <dgm:cxn modelId="{D9D2214D-40D7-40F8-80A2-E4BF8744364C}" type="presParOf" srcId="{A68F4DEA-A76E-4F90-8347-E2033447ED11}" destId="{9ABD84F0-4A6F-4C05-8E32-F256FBC76698}" srcOrd="1" destOrd="0" presId="urn:microsoft.com/office/officeart/2008/layout/PictureAccentList"/>
    <dgm:cxn modelId="{A7BCE59C-CAC3-4FF6-9566-79ED25E60A83}" type="presParOf" srcId="{9ABD84F0-4A6F-4C05-8E32-F256FBC76698}" destId="{0FCCB426-922F-4DFA-BF05-5173C5B49498}" srcOrd="0" destOrd="0" presId="urn:microsoft.com/office/officeart/2008/layout/PictureAccentList"/>
    <dgm:cxn modelId="{5615D394-CCB7-46AE-B99C-CEA90849CBC8}" type="presParOf" srcId="{0FCCB426-922F-4DFA-BF05-5173C5B49498}" destId="{37C7D7AC-7F41-482F-B4A9-537BF4647092}" srcOrd="0" destOrd="0" presId="urn:microsoft.com/office/officeart/2008/layout/PictureAccentList"/>
    <dgm:cxn modelId="{A8DB624D-885C-4069-9E1A-6CDAD7F14E93}" type="presParOf" srcId="{0FCCB426-922F-4DFA-BF05-5173C5B49498}" destId="{E645B69D-6F17-4B64-A394-865C10C675FB}" srcOrd="1" destOrd="0" presId="urn:microsoft.com/office/officeart/2008/layout/PictureAccentList"/>
    <dgm:cxn modelId="{C90D2C8A-C788-4907-A530-CA71D4678E93}" type="presParOf" srcId="{9ABD84F0-4A6F-4C05-8E32-F256FBC76698}" destId="{B616713F-61C5-41AE-A324-AEC83E959543}" srcOrd="1" destOrd="0" presId="urn:microsoft.com/office/officeart/2008/layout/PictureAccentList"/>
    <dgm:cxn modelId="{4A0967E9-0535-4A1D-80AB-FBEE4620B323}" type="presParOf" srcId="{B616713F-61C5-41AE-A324-AEC83E959543}" destId="{E4E48FF3-5D46-4D8C-9836-6EA752D7FF68}" srcOrd="0" destOrd="0" presId="urn:microsoft.com/office/officeart/2008/layout/PictureAccentList"/>
    <dgm:cxn modelId="{CA62683C-A3ED-494A-BE05-473D238A9DBD}" type="presParOf" srcId="{B616713F-61C5-41AE-A324-AEC83E959543}" destId="{3AF76415-F1C6-48E0-8107-C452ECAF5F69}" srcOrd="1" destOrd="0" presId="urn:microsoft.com/office/officeart/2008/layout/PictureAccentList"/>
    <dgm:cxn modelId="{1297F210-6979-45B2-AD13-31C4D049885C}" type="presParOf" srcId="{9ABD84F0-4A6F-4C05-8E32-F256FBC76698}" destId="{158E1622-FD03-4E9E-934F-582FBA5A7258}" srcOrd="2" destOrd="0" presId="urn:microsoft.com/office/officeart/2008/layout/PictureAccentList"/>
    <dgm:cxn modelId="{5B68DFCE-91FD-426D-A622-15D3B7E1434B}" type="presParOf" srcId="{158E1622-FD03-4E9E-934F-582FBA5A7258}" destId="{908891A1-E073-470A-9E11-9AFFA40C4D33}" srcOrd="0" destOrd="0" presId="urn:microsoft.com/office/officeart/2008/layout/PictureAccentList"/>
    <dgm:cxn modelId="{4AAF29CF-7BBA-4470-B3B4-20BD5900D27C}" type="presParOf" srcId="{158E1622-FD03-4E9E-934F-582FBA5A7258}" destId="{4963161C-2284-46BA-99B5-C754703B22A3}" srcOrd="1" destOrd="0" presId="urn:microsoft.com/office/officeart/2008/layout/PictureAccent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A4A1D0-1354-4564-81EC-3EC5ECAB030E}">
      <dsp:nvSpPr>
        <dsp:cNvPr id="0" name=""/>
        <dsp:cNvSpPr/>
      </dsp:nvSpPr>
      <dsp:spPr>
        <a:xfrm>
          <a:off x="390152" y="1976"/>
          <a:ext cx="7373094" cy="1188653"/>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By the end of this lesson, you will be able to:</a:t>
          </a:r>
          <a:endParaRPr lang="en-US" sz="2400" kern="1200" dirty="0">
            <a:solidFill>
              <a:schemeClr val="tx1"/>
            </a:solidFill>
            <a:latin typeface="+mj-lt"/>
          </a:endParaRPr>
        </a:p>
      </dsp:txBody>
      <dsp:txXfrm>
        <a:off x="424966" y="36790"/>
        <a:ext cx="7303466" cy="1119025"/>
      </dsp:txXfrm>
    </dsp:sp>
    <dsp:sp modelId="{37C7D7AC-7F41-482F-B4A9-537BF4647092}">
      <dsp:nvSpPr>
        <dsp:cNvPr id="0" name=""/>
        <dsp:cNvSpPr/>
      </dsp:nvSpPr>
      <dsp:spPr>
        <a:xfrm>
          <a:off x="390152" y="1404587"/>
          <a:ext cx="1188653" cy="1188653"/>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645B69D-6F17-4B64-A394-865C10C675FB}">
      <dsp:nvSpPr>
        <dsp:cNvPr id="0" name=""/>
        <dsp:cNvSpPr/>
      </dsp:nvSpPr>
      <dsp:spPr>
        <a:xfrm>
          <a:off x="1650125" y="1404587"/>
          <a:ext cx="6113121" cy="1188653"/>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Create your </a:t>
          </a:r>
          <a:r>
            <a:rPr lang="en-US" sz="2400" i="1" kern="1200" dirty="0" smtClean="0">
              <a:solidFill>
                <a:schemeClr val="tx1"/>
              </a:solidFill>
              <a:latin typeface="+mj-lt"/>
            </a:rPr>
            <a:t>Nature’s Notebook </a:t>
          </a:r>
          <a:r>
            <a:rPr lang="en-US" sz="2400" kern="1200" dirty="0" smtClean="0">
              <a:solidFill>
                <a:schemeClr val="tx1"/>
              </a:solidFill>
              <a:latin typeface="+mj-lt"/>
            </a:rPr>
            <a:t>account.</a:t>
          </a:r>
          <a:endParaRPr lang="en-US" sz="2400" kern="1200" dirty="0">
            <a:solidFill>
              <a:schemeClr val="tx1"/>
            </a:solidFill>
            <a:latin typeface="+mj-lt"/>
          </a:endParaRPr>
        </a:p>
      </dsp:txBody>
      <dsp:txXfrm>
        <a:off x="1708161" y="1462623"/>
        <a:ext cx="5997049" cy="1072581"/>
      </dsp:txXfrm>
    </dsp:sp>
    <dsp:sp modelId="{E4E48FF3-5D46-4D8C-9836-6EA752D7FF68}">
      <dsp:nvSpPr>
        <dsp:cNvPr id="0" name=""/>
        <dsp:cNvSpPr/>
      </dsp:nvSpPr>
      <dsp:spPr>
        <a:xfrm>
          <a:off x="390152" y="2735878"/>
          <a:ext cx="1188653" cy="1188653"/>
        </a:xfrm>
        <a:prstGeom prst="roundRect">
          <a:avLst>
            <a:gd name="adj" fmla="val 166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AF76415-F1C6-48E0-8107-C452ECAF5F69}">
      <dsp:nvSpPr>
        <dsp:cNvPr id="0" name=""/>
        <dsp:cNvSpPr/>
      </dsp:nvSpPr>
      <dsp:spPr>
        <a:xfrm>
          <a:off x="1650125" y="2735878"/>
          <a:ext cx="6113121" cy="1188653"/>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Log in to </a:t>
          </a:r>
          <a:r>
            <a:rPr lang="en-US" sz="2400" i="1" kern="1200" dirty="0" smtClean="0">
              <a:solidFill>
                <a:schemeClr val="tx1"/>
              </a:solidFill>
              <a:latin typeface="+mj-lt"/>
            </a:rPr>
            <a:t>Nature’s Notebook </a:t>
          </a:r>
          <a:r>
            <a:rPr lang="en-US" sz="2400" kern="1200" dirty="0" smtClean="0">
              <a:solidFill>
                <a:schemeClr val="tx1"/>
              </a:solidFill>
              <a:latin typeface="+mj-lt"/>
            </a:rPr>
            <a:t>and visit your Observation Deck.</a:t>
          </a:r>
        </a:p>
      </dsp:txBody>
      <dsp:txXfrm>
        <a:off x="1708161" y="2793914"/>
        <a:ext cx="5997049" cy="1072581"/>
      </dsp:txXfrm>
    </dsp:sp>
    <dsp:sp modelId="{908891A1-E073-470A-9E11-9AFFA40C4D33}">
      <dsp:nvSpPr>
        <dsp:cNvPr id="0" name=""/>
        <dsp:cNvSpPr/>
      </dsp:nvSpPr>
      <dsp:spPr>
        <a:xfrm>
          <a:off x="390152" y="4067170"/>
          <a:ext cx="1188653" cy="1188653"/>
        </a:xfrm>
        <a:prstGeom prst="roundRect">
          <a:avLst>
            <a:gd name="adj" fmla="val 166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25000" b="-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963161C-2284-46BA-99B5-C754703B22A3}">
      <dsp:nvSpPr>
        <dsp:cNvPr id="0" name=""/>
        <dsp:cNvSpPr/>
      </dsp:nvSpPr>
      <dsp:spPr>
        <a:xfrm>
          <a:off x="1650125" y="4067170"/>
          <a:ext cx="6113121" cy="1188653"/>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Recognize the different parts of your Observation Deck.  </a:t>
          </a:r>
          <a:endParaRPr lang="en-US" sz="2400" kern="1200" dirty="0">
            <a:solidFill>
              <a:schemeClr val="tx1"/>
            </a:solidFill>
            <a:latin typeface="+mj-lt"/>
          </a:endParaRPr>
        </a:p>
      </dsp:txBody>
      <dsp:txXfrm>
        <a:off x="1708161" y="4125206"/>
        <a:ext cx="5997049" cy="1072581"/>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47" tIns="48324" rIns="96647" bIns="48324"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47" tIns="48324" rIns="96647" bIns="48324" rtlCol="0"/>
          <a:lstStyle>
            <a:lvl1pPr algn="r">
              <a:defRPr sz="1300"/>
            </a:lvl1pPr>
          </a:lstStyle>
          <a:p>
            <a:fld id="{B64A4815-CADE-48C2-AB06-98D773D264CD}" type="datetimeFigureOut">
              <a:rPr lang="en-US" smtClean="0"/>
              <a:t>5/1/2015</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47" tIns="48324" rIns="96647" bIns="48324"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47" tIns="48324" rIns="96647" bIns="48324" rtlCol="0" anchor="b"/>
          <a:lstStyle>
            <a:lvl1pPr algn="r">
              <a:defRPr sz="1300"/>
            </a:lvl1pPr>
          </a:lstStyle>
          <a:p>
            <a:fld id="{B7A10608-6FCF-4A83-9CBD-639905B4953F}" type="slidenum">
              <a:rPr lang="en-US" smtClean="0"/>
              <a:t>‹#›</a:t>
            </a:fld>
            <a:endParaRPr lang="en-US"/>
          </a:p>
        </p:txBody>
      </p:sp>
    </p:spTree>
    <p:extLst>
      <p:ext uri="{BB962C8B-B14F-4D97-AF65-F5344CB8AC3E}">
        <p14:creationId xmlns:p14="http://schemas.microsoft.com/office/powerpoint/2010/main" val="2073675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0481" y="0"/>
            <a:ext cx="3169920" cy="480060"/>
          </a:xfrm>
          <a:prstGeom prst="rect">
            <a:avLst/>
          </a:prstGeom>
        </p:spPr>
        <p:txBody>
          <a:bodyPr vert="horz" lIns="96647" tIns="48324" rIns="96647" bIns="48324" rtlCol="0"/>
          <a:lstStyle>
            <a:lvl1pPr algn="l">
              <a:defRPr sz="1300"/>
            </a:lvl1pPr>
          </a:lstStyle>
          <a:p>
            <a:r>
              <a:rPr lang="en-US" smtClean="0"/>
              <a:t>How to use the</a:t>
            </a:r>
            <a:r>
              <a:rPr lang="en-US" i="1" smtClean="0"/>
              <a:t> Nature’s Notebook</a:t>
            </a:r>
            <a:br>
              <a:rPr lang="en-US" i="1" smtClean="0"/>
            </a:br>
            <a:r>
              <a:rPr lang="en-US" smtClean="0"/>
              <a:t>Citizen Science Program</a:t>
            </a: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47" tIns="48324" rIns="96647" bIns="48324" rtlCol="0"/>
          <a:lstStyle>
            <a:lvl1pPr algn="r">
              <a:defRPr sz="1300"/>
            </a:lvl1pPr>
          </a:lstStyle>
          <a:p>
            <a:r>
              <a:rPr lang="en-US" smtClean="0"/>
              <a:t>April 2015</a:t>
            </a:r>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endParaRPr lang="en-US" dirty="0"/>
          </a:p>
        </p:txBody>
      </p:sp>
      <p:sp>
        <p:nvSpPr>
          <p:cNvPr id="5" name="Notes Placeholder 4"/>
          <p:cNvSpPr>
            <a:spLocks noGrp="1"/>
          </p:cNvSpPr>
          <p:nvPr>
            <p:ph type="body" sz="quarter" idx="3"/>
          </p:nvPr>
        </p:nvSpPr>
        <p:spPr>
          <a:xfrm>
            <a:off x="731521" y="4560569"/>
            <a:ext cx="5852160" cy="4558904"/>
          </a:xfrm>
          <a:prstGeom prst="rect">
            <a:avLst/>
          </a:prstGeom>
        </p:spPr>
        <p:txBody>
          <a:bodyPr vert="horz" lIns="96647" tIns="48324" rIns="96647" bIns="483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47" tIns="48324" rIns="96647" bIns="48324" rtlCol="0" anchor="b"/>
          <a:lstStyle>
            <a:lvl1pPr algn="r">
              <a:defRPr sz="1300"/>
            </a:lvl1pPr>
          </a:lstStyle>
          <a:p>
            <a:fld id="{D0BB0B41-C83E-4507-99EC-10B20FA7FDE8}" type="slidenum">
              <a:rPr lang="en-US" smtClean="0"/>
              <a:t>‹#›</a:t>
            </a:fld>
            <a:endParaRPr lang="en-US" dirty="0"/>
          </a:p>
        </p:txBody>
      </p:sp>
    </p:spTree>
    <p:extLst>
      <p:ext uri="{BB962C8B-B14F-4D97-AF65-F5344CB8AC3E}">
        <p14:creationId xmlns:p14="http://schemas.microsoft.com/office/powerpoint/2010/main" val="819578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mailto:NNuser@gmail.com"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2—Join </a:t>
            </a:r>
            <a:r>
              <a:rPr lang="en-US" b="1" i="1" dirty="0" smtClean="0"/>
              <a:t>Nature’s Notebook</a:t>
            </a:r>
          </a:p>
          <a:p>
            <a:endParaRPr lang="en-US" b="1" i="1" dirty="0" smtClean="0"/>
          </a:p>
        </p:txBody>
      </p:sp>
      <p:sp>
        <p:nvSpPr>
          <p:cNvPr id="4" name="Slide Number Placeholder 3"/>
          <p:cNvSpPr>
            <a:spLocks noGrp="1"/>
          </p:cNvSpPr>
          <p:nvPr>
            <p:ph type="sldNum" sz="quarter" idx="10"/>
          </p:nvPr>
        </p:nvSpPr>
        <p:spPr/>
        <p:txBody>
          <a:bodyPr/>
          <a:lstStyle/>
          <a:p>
            <a:fld id="{D0BB0B41-C83E-4507-99EC-10B20FA7FDE8}" type="slidenum">
              <a:rPr lang="en-US" smtClean="0"/>
              <a:t>1</a:t>
            </a:fld>
            <a:endParaRPr lang="en-US" dirty="0"/>
          </a:p>
        </p:txBody>
      </p:sp>
    </p:spTree>
    <p:extLst>
      <p:ext uri="{BB962C8B-B14F-4D97-AF65-F5344CB8AC3E}">
        <p14:creationId xmlns:p14="http://schemas.microsoft.com/office/powerpoint/2010/main" val="4260547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2 Objectives</a:t>
            </a:r>
          </a:p>
          <a:p>
            <a:endParaRPr lang="en-US" b="1" dirty="0" smtClean="0"/>
          </a:p>
          <a:p>
            <a:r>
              <a:rPr lang="en-US" b="0" dirty="0" smtClean="0"/>
              <a:t>By the end of this lesson,  you will be able </a:t>
            </a:r>
            <a:r>
              <a:rPr lang="en-US" b="0" smtClean="0"/>
              <a:t>to:</a:t>
            </a:r>
          </a:p>
          <a:p>
            <a:endParaRPr lang="en-US" dirty="0" smtClean="0"/>
          </a:p>
          <a:p>
            <a:pPr marL="181213" indent="-181213">
              <a:buFont typeface="Arial" panose="020B0604020202020204" pitchFamily="34" charset="0"/>
              <a:buChar char="•"/>
            </a:pPr>
            <a:r>
              <a:rPr lang="en-US" dirty="0" smtClean="0"/>
              <a:t>Create your </a:t>
            </a:r>
            <a:r>
              <a:rPr lang="en-US" i="1" dirty="0" smtClean="0"/>
              <a:t>Nature’s Notebook </a:t>
            </a:r>
            <a:r>
              <a:rPr lang="en-US" dirty="0" smtClean="0"/>
              <a:t>account.</a:t>
            </a:r>
          </a:p>
          <a:p>
            <a:pPr marL="181213" indent="-181213">
              <a:buFont typeface="Arial" panose="020B0604020202020204" pitchFamily="34" charset="0"/>
              <a:buChar char="•"/>
            </a:pPr>
            <a:r>
              <a:rPr lang="en-US" dirty="0" smtClean="0"/>
              <a:t>Log in to </a:t>
            </a:r>
            <a:r>
              <a:rPr lang="en-US" i="1" dirty="0" smtClean="0"/>
              <a:t>Nature’s Notebook </a:t>
            </a:r>
            <a:r>
              <a:rPr lang="en-US" dirty="0" smtClean="0"/>
              <a:t>and visit your Observation Deck.</a:t>
            </a:r>
          </a:p>
          <a:p>
            <a:pPr marL="181213" indent="-181213">
              <a:buFont typeface="Arial" panose="020B0604020202020204" pitchFamily="34" charset="0"/>
              <a:buChar char="•"/>
            </a:pPr>
            <a:r>
              <a:rPr lang="en-US" dirty="0" smtClean="0"/>
              <a:t>Recognize the different parts of your Observation Deck.</a:t>
            </a:r>
          </a:p>
          <a:p>
            <a:pPr marL="181213" indent="-181213">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2</a:t>
            </a:fld>
            <a:endParaRPr lang="en-US" dirty="0"/>
          </a:p>
        </p:txBody>
      </p:sp>
    </p:spTree>
    <p:extLst>
      <p:ext uri="{BB962C8B-B14F-4D97-AF65-F5344CB8AC3E}">
        <p14:creationId xmlns:p14="http://schemas.microsoft.com/office/powerpoint/2010/main" val="2516807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Join </a:t>
            </a:r>
            <a:r>
              <a:rPr lang="en-US" b="1" i="1" dirty="0" smtClean="0"/>
              <a:t>Nature’s Notebook</a:t>
            </a:r>
          </a:p>
          <a:p>
            <a:endParaRPr lang="en-US" i="1" dirty="0" smtClean="0"/>
          </a:p>
          <a:p>
            <a:r>
              <a:rPr lang="en-US" dirty="0" smtClean="0"/>
              <a:t>Your first step is to create a </a:t>
            </a:r>
            <a:r>
              <a:rPr lang="en-US" i="1" dirty="0" smtClean="0"/>
              <a:t>Nature’s Notebook </a:t>
            </a:r>
            <a:r>
              <a:rPr lang="en-US" dirty="0" smtClean="0"/>
              <a:t>account, using a unique user name and password.  </a:t>
            </a:r>
          </a:p>
          <a:p>
            <a:endParaRPr lang="en-US" dirty="0" smtClean="0"/>
          </a:p>
          <a:p>
            <a:r>
              <a:rPr lang="en-US" dirty="0" smtClean="0"/>
              <a:t>Visit the main </a:t>
            </a:r>
            <a:r>
              <a:rPr lang="en-US" i="1" dirty="0" smtClean="0"/>
              <a:t>Nature’s Notebook </a:t>
            </a:r>
            <a:r>
              <a:rPr lang="en-US" dirty="0" smtClean="0"/>
              <a:t>webpage to get started, www.nn.usanpn.org, select on the </a:t>
            </a:r>
            <a:r>
              <a:rPr lang="en-US" b="1" dirty="0" smtClean="0"/>
              <a:t>BECOME AN OBSERVER </a:t>
            </a:r>
            <a:r>
              <a:rPr lang="en-US" dirty="0" smtClean="0"/>
              <a:t>link and follow the instructions on the screen.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3</a:t>
            </a:fld>
            <a:endParaRPr lang="en-US" dirty="0"/>
          </a:p>
        </p:txBody>
      </p:sp>
    </p:spTree>
    <p:extLst>
      <p:ext uri="{BB962C8B-B14F-4D97-AF65-F5344CB8AC3E}">
        <p14:creationId xmlns:p14="http://schemas.microsoft.com/office/powerpoint/2010/main" val="697218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defTabSz="966469">
              <a:defRPr/>
            </a:pPr>
            <a:r>
              <a:rPr lang="en-US" b="1" dirty="0" smtClean="0"/>
              <a:t>Join </a:t>
            </a:r>
            <a:r>
              <a:rPr lang="en-US" b="1" i="1" dirty="0" smtClean="0"/>
              <a:t>Nature’s Notebook </a:t>
            </a:r>
            <a:r>
              <a:rPr lang="en-US" b="1" dirty="0" smtClean="0"/>
              <a:t>(Cont.)</a:t>
            </a:r>
          </a:p>
          <a:p>
            <a:pPr defTabSz="966469">
              <a:defRPr/>
            </a:pPr>
            <a:endParaRPr lang="en-US" dirty="0" smtClean="0"/>
          </a:p>
          <a:p>
            <a:pPr defTabSz="966469">
              <a:defRPr/>
            </a:pPr>
            <a:r>
              <a:rPr lang="en-US" dirty="0" smtClean="0"/>
              <a:t>Select the right arrow, within the image below, to watch a video,</a:t>
            </a:r>
            <a:r>
              <a:rPr lang="en-US" baseline="0" dirty="0" smtClean="0"/>
              <a:t> in a separate window, on how to register with </a:t>
            </a:r>
            <a:r>
              <a:rPr lang="en-US" i="1" baseline="0" dirty="0" smtClean="0"/>
              <a:t>Nature’s Notebook </a:t>
            </a:r>
            <a:r>
              <a:rPr lang="en-US" baseline="0" dirty="0" smtClean="0"/>
              <a:t>(00:02:50). </a:t>
            </a:r>
            <a:r>
              <a:rPr lang="en-US" dirty="0" smtClean="0"/>
              <a:t>The script for the video is in the slide notes.</a:t>
            </a:r>
            <a:endParaRPr lang="en-US" baseline="0" dirty="0" smtClean="0"/>
          </a:p>
          <a:p>
            <a:pPr defTabSz="966469">
              <a:defRPr/>
            </a:pPr>
            <a:endParaRPr lang="en-US" baseline="0" dirty="0" smtClean="0"/>
          </a:p>
          <a:p>
            <a:pPr defTabSz="966469">
              <a:defRPr/>
            </a:pPr>
            <a:r>
              <a:rPr lang="en-US" baseline="0" dirty="0" smtClean="0"/>
              <a:t>Video is at URL:  </a:t>
            </a:r>
            <a:r>
              <a:rPr lang="en-US" dirty="0"/>
              <a:t>https://youtu.be/_L_L7iyZ038</a:t>
            </a:r>
            <a:endParaRPr lang="en-US" dirty="0" smtClean="0"/>
          </a:p>
          <a:p>
            <a:pPr defTabSz="966469">
              <a:defRPr/>
            </a:pPr>
            <a:endParaRPr lang="en-US" dirty="0" smtClean="0"/>
          </a:p>
          <a:p>
            <a:pPr defTabSz="966469">
              <a:defRPr/>
            </a:pPr>
            <a:r>
              <a:rPr lang="en-US" sz="1300" b="1" dirty="0"/>
              <a:t>[Script]</a:t>
            </a:r>
          </a:p>
          <a:p>
            <a:pPr defTabSz="966469">
              <a:defRPr/>
            </a:pPr>
            <a:endParaRPr lang="en-US" sz="1300" b="1" dirty="0"/>
          </a:p>
          <a:p>
            <a:r>
              <a:rPr lang="en-US" sz="1300" dirty="0"/>
              <a:t>To register for a </a:t>
            </a:r>
            <a:r>
              <a:rPr lang="en-US" sz="1300" i="1" dirty="0"/>
              <a:t>Nature’s Notebook</a:t>
            </a:r>
            <a:r>
              <a:rPr lang="en-US" sz="1300" dirty="0"/>
              <a:t> account, begin on the </a:t>
            </a:r>
            <a:r>
              <a:rPr lang="en-US" sz="1300" i="1" dirty="0"/>
              <a:t>Nature’s Notebook</a:t>
            </a:r>
            <a:r>
              <a:rPr lang="en-US" sz="1300" dirty="0"/>
              <a:t> homepage (www.nn.usanpn.org). Click the link to </a:t>
            </a:r>
            <a:r>
              <a:rPr lang="en-US" sz="1300" b="1" dirty="0"/>
              <a:t>Become an Observer</a:t>
            </a:r>
            <a:r>
              <a:rPr lang="en-US" sz="1300" dirty="0"/>
              <a:t>, then click </a:t>
            </a:r>
            <a:r>
              <a:rPr lang="en-US" sz="1300" b="1" dirty="0"/>
              <a:t>Become an Observer now. </a:t>
            </a:r>
          </a:p>
          <a:p>
            <a:endParaRPr lang="en-US" sz="1300" b="1" dirty="0"/>
          </a:p>
          <a:p>
            <a:r>
              <a:rPr lang="en-US" sz="1300" dirty="0"/>
              <a:t>Fill in your contact details, including your username, email, and password. If you are going to be observing with a Partner group, select your </a:t>
            </a:r>
            <a:r>
              <a:rPr lang="en-US" sz="1300" b="1" dirty="0"/>
              <a:t>Partner group </a:t>
            </a:r>
            <a:r>
              <a:rPr lang="en-US" sz="1300" dirty="0"/>
              <a:t>from the list. If you will be observing as an individual observer, you can skip this section. Check the box to agree with the Terms of use, then answer the validation question. </a:t>
            </a:r>
          </a:p>
          <a:p>
            <a:endParaRPr lang="en-US" sz="1300" dirty="0"/>
          </a:p>
          <a:p>
            <a:r>
              <a:rPr lang="en-US" sz="1300" dirty="0"/>
              <a:t>NNuser, </a:t>
            </a:r>
            <a:r>
              <a:rPr lang="en-US" sz="1300" u="sng" dirty="0">
                <a:hlinkClick r:id="rId3"/>
              </a:rPr>
              <a:t>NNuser@gmail.com</a:t>
            </a:r>
            <a:r>
              <a:rPr lang="en-US" sz="1300" dirty="0"/>
              <a:t>, nco123</a:t>
            </a:r>
          </a:p>
          <a:p>
            <a:endParaRPr lang="en-US" sz="1300" dirty="0"/>
          </a:p>
          <a:p>
            <a:r>
              <a:rPr lang="en-US" sz="1300" dirty="0"/>
              <a:t>Create a </a:t>
            </a:r>
            <a:r>
              <a:rPr lang="en-US" sz="1300" b="1" dirty="0"/>
              <a:t>New Account</a:t>
            </a:r>
            <a:r>
              <a:rPr lang="en-US" sz="1300" dirty="0"/>
              <a:t>.</a:t>
            </a:r>
          </a:p>
          <a:p>
            <a:endParaRPr lang="en-US" sz="1300" dirty="0"/>
          </a:p>
          <a:p>
            <a:r>
              <a:rPr lang="en-US" sz="1300" dirty="0"/>
              <a:t>In Step 2, you will set up a site. You can create a personal site, in a location such as your backyard, by selecting a name for your site, and either moving the pin on the Google map or entering your address into the address box. </a:t>
            </a:r>
          </a:p>
          <a:p>
            <a:endParaRPr lang="en-US" sz="1300" dirty="0"/>
          </a:p>
          <a:p>
            <a:r>
              <a:rPr lang="en-US" sz="1300" dirty="0"/>
              <a:t>Click </a:t>
            </a:r>
            <a:r>
              <a:rPr lang="en-US" sz="1300" b="1" dirty="0"/>
              <a:t>Create Site</a:t>
            </a:r>
            <a:r>
              <a:rPr lang="en-US" sz="1300" dirty="0"/>
              <a:t>.  Alternatively, you can add yourself to an existing Public site and skip the step of adding a personal site.  </a:t>
            </a:r>
          </a:p>
          <a:p>
            <a:endParaRPr lang="en-US" sz="1300" dirty="0"/>
          </a:p>
          <a:p>
            <a:r>
              <a:rPr lang="en-US" sz="1300" dirty="0"/>
              <a:t>For now, we will skip the steps of selecting plants and animals and proceed to step 3.  Here you will find links to our observation guidelines, how to print paper data sheets, or how to download our smartphone application for Android and  iPhone.  </a:t>
            </a:r>
          </a:p>
          <a:p>
            <a:endParaRPr lang="en-US" sz="1300" dirty="0"/>
          </a:p>
          <a:p>
            <a:r>
              <a:rPr lang="en-US" sz="1300" dirty="0"/>
              <a:t>Next you will go to your Observation Deck. There you will see the site that you added, or any Public Sites that you joined. </a:t>
            </a:r>
          </a:p>
          <a:p>
            <a:pPr defTabSz="966469">
              <a:defRPr/>
            </a:pPr>
            <a:endParaRPr lang="en-US" sz="1300" dirty="0"/>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4</a:t>
            </a:fld>
            <a:endParaRPr lang="en-US" dirty="0"/>
          </a:p>
        </p:txBody>
      </p:sp>
    </p:spTree>
    <p:extLst>
      <p:ext uri="{BB962C8B-B14F-4D97-AF65-F5344CB8AC3E}">
        <p14:creationId xmlns:p14="http://schemas.microsoft.com/office/powerpoint/2010/main" val="543455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Login and Visit Your Observation Deck</a:t>
            </a:r>
          </a:p>
          <a:p>
            <a:endParaRPr lang="en-US" dirty="0" smtClean="0"/>
          </a:p>
          <a:p>
            <a:r>
              <a:rPr lang="en-US" dirty="0" smtClean="0"/>
              <a:t>This is the page you will return to for all activity.  From this page, you can register a site, register individual plants, create an animal checklist, and enter your observation data. </a:t>
            </a:r>
          </a:p>
          <a:p>
            <a:endParaRPr lang="en-US" dirty="0" smtClean="0"/>
          </a:p>
          <a:p>
            <a:r>
              <a:rPr lang="en-US" dirty="0" smtClean="0"/>
              <a:t>These key functions in </a:t>
            </a:r>
            <a:r>
              <a:rPr lang="en-US" i="1" dirty="0" smtClean="0"/>
              <a:t>Nature’s Notebook </a:t>
            </a:r>
            <a:r>
              <a:rPr lang="en-US" dirty="0" smtClean="0"/>
              <a:t>are found underneath the Sites, My Plants &amp; Animals, Details for this Organism, and Enter Observations boxes.  </a:t>
            </a:r>
          </a:p>
          <a:p>
            <a:endParaRPr lang="en-US" dirty="0" smtClean="0"/>
          </a:p>
          <a:p>
            <a:r>
              <a:rPr lang="en-US" dirty="0" smtClean="0"/>
              <a:t>The links that you can select will always appear in ORANGE.  </a:t>
            </a:r>
          </a:p>
          <a:p>
            <a:endParaRPr lang="en-US" dirty="0" smtClean="0"/>
          </a:p>
          <a:p>
            <a:r>
              <a:rPr lang="en-US" dirty="0" smtClean="0"/>
              <a:t>Returning to your Observation Deck is easy.  The link is accessible on each page in </a:t>
            </a:r>
            <a:r>
              <a:rPr lang="en-US" i="1" dirty="0" smtClean="0"/>
              <a:t>Nature’s Notebook </a:t>
            </a:r>
            <a:r>
              <a:rPr lang="en-US" dirty="0" smtClean="0"/>
              <a:t>by selecting on the </a:t>
            </a:r>
            <a:r>
              <a:rPr lang="en-US" b="1" dirty="0" smtClean="0"/>
              <a:t>OBSERVE</a:t>
            </a:r>
            <a:r>
              <a:rPr lang="en-US" dirty="0" smtClean="0"/>
              <a:t> drop down menu and then </a:t>
            </a:r>
            <a:r>
              <a:rPr lang="en-US" b="1" dirty="0" smtClean="0"/>
              <a:t>My Observation Deck</a:t>
            </a:r>
            <a:r>
              <a:rPr lang="en-US" dirty="0" smtClean="0"/>
              <a:t> .</a:t>
            </a: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5</a:t>
            </a:fld>
            <a:endParaRPr lang="en-US" dirty="0"/>
          </a:p>
        </p:txBody>
      </p:sp>
    </p:spTree>
    <p:extLst>
      <p:ext uri="{BB962C8B-B14F-4D97-AF65-F5344CB8AC3E}">
        <p14:creationId xmlns:p14="http://schemas.microsoft.com/office/powerpoint/2010/main" val="1207057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2 Summary</a:t>
            </a:r>
          </a:p>
          <a:p>
            <a:endParaRPr lang="en-US" dirty="0" smtClean="0"/>
          </a:p>
          <a:p>
            <a:pPr marL="181213" indent="-181213">
              <a:buFont typeface="Arial" panose="020B0604020202020204" pitchFamily="34" charset="0"/>
              <a:buChar char="•"/>
            </a:pPr>
            <a:r>
              <a:rPr lang="en-US" dirty="0" smtClean="0"/>
              <a:t>Join </a:t>
            </a:r>
            <a:r>
              <a:rPr lang="en-US" i="1" dirty="0" smtClean="0"/>
              <a:t>Nature’s Notebook </a:t>
            </a:r>
            <a:r>
              <a:rPr lang="en-US" dirty="0" smtClean="0"/>
              <a:t>on the </a:t>
            </a:r>
            <a:r>
              <a:rPr lang="en-US" b="1" dirty="0" smtClean="0"/>
              <a:t>Become an Observer </a:t>
            </a:r>
            <a:r>
              <a:rPr lang="en-US" dirty="0" smtClean="0"/>
              <a:t>page.</a:t>
            </a:r>
          </a:p>
          <a:p>
            <a:pPr marL="181213" indent="-181213">
              <a:buFont typeface="Arial" panose="020B0604020202020204" pitchFamily="34" charset="0"/>
              <a:buChar char="•"/>
            </a:pPr>
            <a:r>
              <a:rPr lang="en-US" dirty="0" smtClean="0"/>
              <a:t>After your account has been created, you will log in to </a:t>
            </a:r>
            <a:r>
              <a:rPr lang="en-US" i="1" dirty="0" smtClean="0"/>
              <a:t>Nature’s Notebook </a:t>
            </a:r>
            <a:r>
              <a:rPr lang="en-US" dirty="0" smtClean="0"/>
              <a:t>in the upper right-hand corner of the main </a:t>
            </a:r>
            <a:r>
              <a:rPr lang="en-US" i="1" dirty="0" smtClean="0"/>
              <a:t>Nature’s Notebook </a:t>
            </a:r>
            <a:r>
              <a:rPr lang="en-US" dirty="0" smtClean="0"/>
              <a:t>website by selecting on the gray </a:t>
            </a:r>
            <a:r>
              <a:rPr lang="en-US" b="1" dirty="0" smtClean="0"/>
              <a:t>LOG IN </a:t>
            </a:r>
            <a:r>
              <a:rPr lang="en-US" dirty="0" smtClean="0"/>
              <a:t>link.</a:t>
            </a:r>
          </a:p>
          <a:p>
            <a:pPr marL="181213" indent="-181213">
              <a:buFont typeface="Arial" panose="020B0604020202020204" pitchFamily="34" charset="0"/>
              <a:buChar char="•"/>
            </a:pPr>
            <a:r>
              <a:rPr lang="en-US" dirty="0" smtClean="0"/>
              <a:t>Your Observation Deck is the main way you will interact with </a:t>
            </a:r>
            <a:r>
              <a:rPr lang="en-US" i="1" dirty="0" smtClean="0"/>
              <a:t>Nature’s Notebook</a:t>
            </a:r>
            <a:r>
              <a:rPr lang="en-US" dirty="0" smtClean="0"/>
              <a:t>. It contains your sites, your plants and animals you observe, and a link to enter your observations online. You must enter your observations online for them to be useful!</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6</a:t>
            </a:fld>
            <a:endParaRPr lang="en-US" dirty="0"/>
          </a:p>
        </p:txBody>
      </p:sp>
    </p:spTree>
    <p:extLst>
      <p:ext uri="{BB962C8B-B14F-4D97-AF65-F5344CB8AC3E}">
        <p14:creationId xmlns:p14="http://schemas.microsoft.com/office/powerpoint/2010/main" val="135628537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hyperlink" Target="http://www.usgs.gov/foia/" TargetMode="External"/><Relationship Id="rId18" Type="http://schemas.openxmlformats.org/officeDocument/2006/relationships/hyperlink" Target="http://www.arizona.edu/" TargetMode="Externa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hyperlink" Target="http://www.usgs.gov/accessibility.html" TargetMode="External"/><Relationship Id="rId17" Type="http://schemas.openxmlformats.org/officeDocument/2006/relationships/image" Target="../media/image4.emf"/><Relationship Id="rId2" Type="http://schemas.openxmlformats.org/officeDocument/2006/relationships/tags" Target="../tags/tag9.xml"/><Relationship Id="rId16" Type="http://schemas.openxmlformats.org/officeDocument/2006/relationships/hyperlink" Target="https://www.usanpn.org/" TargetMode="Externa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image" Target="../media/image9.gif"/><Relationship Id="rId5" Type="http://schemas.openxmlformats.org/officeDocument/2006/relationships/tags" Target="../tags/tag12.xml"/><Relationship Id="rId15" Type="http://schemas.openxmlformats.org/officeDocument/2006/relationships/hyperlink" Target="http://www.usgs.gov/policies_notices.html" TargetMode="External"/><Relationship Id="rId10" Type="http://schemas.openxmlformats.org/officeDocument/2006/relationships/hyperlink" Target="http://www.usgs.gov/" TargetMode="External"/><Relationship Id="rId19" Type="http://schemas.openxmlformats.org/officeDocument/2006/relationships/image" Target="../media/image3.emf"/><Relationship Id="rId4" Type="http://schemas.openxmlformats.org/officeDocument/2006/relationships/tags" Target="../tags/tag11.xml"/><Relationship Id="rId9" Type="http://schemas.openxmlformats.org/officeDocument/2006/relationships/image" Target="../media/image8.jpg"/><Relationship Id="rId14" Type="http://schemas.openxmlformats.org/officeDocument/2006/relationships/hyperlink" Target="http://www.usgs.gov/privacy.html" TargetMode="External"/></Relationships>
</file>

<file path=ppt/slideLayouts/_rels/slideLayout2.xml.rels><?xml version="1.0" encoding="UTF-8" standalone="yes"?>
<Relationships xmlns="http://schemas.openxmlformats.org/package/2006/relationships"><Relationship Id="rId8" Type="http://schemas.openxmlformats.org/officeDocument/2006/relationships/hyperlink" Target="http://www.usgs.gov/foia/" TargetMode="External"/><Relationship Id="rId3" Type="http://schemas.openxmlformats.org/officeDocument/2006/relationships/tags" Target="../tags/tag17.xml"/><Relationship Id="rId7" Type="http://schemas.openxmlformats.org/officeDocument/2006/relationships/hyperlink" Target="http://www.usgs.gov/accessibility.html" TargetMode="Externa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Master" Target="../slideMasters/slideMaster1.xml"/><Relationship Id="rId11" Type="http://schemas.openxmlformats.org/officeDocument/2006/relationships/image" Target="../media/image3.emf"/><Relationship Id="rId5" Type="http://schemas.openxmlformats.org/officeDocument/2006/relationships/tags" Target="../tags/tag19.xml"/><Relationship Id="rId10" Type="http://schemas.openxmlformats.org/officeDocument/2006/relationships/hyperlink" Target="http://www.usgs.gov/policies_notices.html" TargetMode="External"/><Relationship Id="rId4" Type="http://schemas.openxmlformats.org/officeDocument/2006/relationships/tags" Target="../tags/tag18.xml"/><Relationship Id="rId9" Type="http://schemas.openxmlformats.org/officeDocument/2006/relationships/hyperlink" Target="http://www.usgs.gov/privacy.html"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7.xml"/><Relationship Id="rId7" Type="http://schemas.openxmlformats.org/officeDocument/2006/relationships/image" Target="../media/image2.jpeg"/><Relationship Id="rId12" Type="http://schemas.openxmlformats.org/officeDocument/2006/relationships/image" Target="../media/image10.jp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Master" Target="../slideMasters/slideMaster1.xml"/><Relationship Id="rId11" Type="http://schemas.openxmlformats.org/officeDocument/2006/relationships/image" Target="../media/image6.png"/><Relationship Id="rId5" Type="http://schemas.openxmlformats.org/officeDocument/2006/relationships/tags" Target="../tags/tag29.xml"/><Relationship Id="rId10" Type="http://schemas.openxmlformats.org/officeDocument/2006/relationships/image" Target="../media/image5.png"/><Relationship Id="rId4" Type="http://schemas.openxmlformats.org/officeDocument/2006/relationships/tags" Target="../tags/tag28.xml"/><Relationship Id="rId9"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rgbClr val="FFCC99">
            <a:alpha val="20000"/>
          </a:srgbClr>
        </a:solidFill>
        <a:effectLst/>
      </p:bgPr>
    </p:bg>
    <p:spTree>
      <p:nvGrpSpPr>
        <p:cNvPr id="1" name=""/>
        <p:cNvGrpSpPr/>
        <p:nvPr/>
      </p:nvGrpSpPr>
      <p:grpSpPr>
        <a:xfrm>
          <a:off x="0" y="0"/>
          <a:ext cx="0" cy="0"/>
          <a:chOff x="0" y="0"/>
          <a:chExt cx="0" cy="0"/>
        </a:xfrm>
      </p:grpSpPr>
      <p:pic>
        <p:nvPicPr>
          <p:cNvPr id="2" name="Picture 1" descr="Photo of a close up of a bumble bee sitting on an orange flowe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6658" y="1911436"/>
            <a:ext cx="9144000" cy="3359020"/>
          </a:xfrm>
          <a:prstGeom prst="rect">
            <a:avLst/>
          </a:prstGeom>
        </p:spPr>
      </p:pic>
      <p:pic>
        <p:nvPicPr>
          <p:cNvPr id="5" name="Picture 4" descr="USGSid_pc.gif">
            <a:hlinkClick r:id="rId10"/>
          </p:cNvPr>
          <p:cNvPicPr>
            <a:picLocks noChangeAspect="1"/>
          </p:cNvPicPr>
          <p:nvPr userDrawn="1">
            <p:custDataLst>
              <p:tags r:id="rId2"/>
            </p:custDataLst>
          </p:nvPr>
        </p:nvPicPr>
        <p:blipFill>
          <a:blip r:embed="rId11" cstate="print"/>
          <a:stretch>
            <a:fillRect/>
          </a:stretch>
        </p:blipFill>
        <p:spPr>
          <a:xfrm>
            <a:off x="304799" y="148889"/>
            <a:ext cx="2260979" cy="841711"/>
          </a:xfrm>
          <a:prstGeom prst="rect">
            <a:avLst/>
          </a:prstGeom>
        </p:spPr>
      </p:pic>
      <p:sp>
        <p:nvSpPr>
          <p:cNvPr id="6" name="Text Box 7"/>
          <p:cNvSpPr txBox="1">
            <a:spLocks noChangeArrowheads="1"/>
          </p:cNvSpPr>
          <p:nvPr userDrawn="1">
            <p:custDataLst>
              <p:tags r:id="rId3"/>
            </p:custDataLst>
          </p:nvPr>
        </p:nvSpPr>
        <p:spPr bwMode="auto">
          <a:xfrm>
            <a:off x="5462190" y="6432441"/>
            <a:ext cx="3536983" cy="246221"/>
          </a:xfrm>
          <a:prstGeom prst="rect">
            <a:avLst/>
          </a:prstGeom>
          <a:noFill/>
          <a:ln w="12700">
            <a:noFill/>
            <a:miter lim="800000"/>
            <a:headEnd/>
            <a:tailEnd/>
          </a:ln>
          <a:effectLst/>
        </p:spPr>
        <p:txBody>
          <a:bodyPr wrap="square">
            <a:spAutoFit/>
          </a:bodyPr>
          <a:lstStyle/>
          <a:p>
            <a:pPr algn="r">
              <a:defRPr/>
            </a:pPr>
            <a:r>
              <a:rPr lang="en-US" sz="1000" b="1" dirty="0">
                <a:hlinkClick r:id="rId12"/>
              </a:rPr>
              <a:t>Accessibility </a:t>
            </a:r>
            <a:r>
              <a:rPr lang="en-US" sz="1000" b="1" dirty="0"/>
              <a:t>| </a:t>
            </a:r>
            <a:r>
              <a:rPr lang="en-US" sz="1000" b="1" dirty="0">
                <a:hlinkClick r:id="rId13"/>
              </a:rPr>
              <a:t>FOIA </a:t>
            </a:r>
            <a:r>
              <a:rPr lang="en-US" sz="1000" b="1" dirty="0"/>
              <a:t>| </a:t>
            </a:r>
            <a:r>
              <a:rPr lang="en-US" sz="1000" b="1" dirty="0">
                <a:hlinkClick r:id="rId14"/>
              </a:rPr>
              <a:t>Privacy </a:t>
            </a:r>
            <a:r>
              <a:rPr lang="en-US" sz="1000" b="1" dirty="0"/>
              <a:t>| </a:t>
            </a:r>
            <a:r>
              <a:rPr lang="en-US" sz="1000" b="1" dirty="0">
                <a:hlinkClick r:id="rId15"/>
              </a:rPr>
              <a:t>Policies and Notices</a:t>
            </a:r>
            <a:endParaRPr lang="en-US" sz="2800" dirty="0"/>
          </a:p>
        </p:txBody>
      </p:sp>
      <p:sp>
        <p:nvSpPr>
          <p:cNvPr id="7" name="TextBox 6"/>
          <p:cNvSpPr txBox="1"/>
          <p:nvPr userDrawn="1">
            <p:custDataLst>
              <p:tags r:id="rId4"/>
            </p:custDataLst>
          </p:nvPr>
        </p:nvSpPr>
        <p:spPr>
          <a:xfrm>
            <a:off x="304799" y="6258718"/>
            <a:ext cx="3841793"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8" name="Picture 7" descr="npn_solid_tagline_outlines_blk.eps">
            <a:hlinkClick r:id="rId16"/>
          </p:cNvPr>
          <p:cNvPicPr>
            <a:picLocks noChangeAspect="1"/>
          </p:cNvPicPr>
          <p:nvPr userDrawn="1">
            <p:custDataLst>
              <p:tags r:id="rId5"/>
            </p:custDataLst>
          </p:nvPr>
        </p:nvPicPr>
        <p:blipFill>
          <a:blip r:embed="rId17">
            <a:extLst>
              <a:ext uri="{28A0092B-C50C-407E-A947-70E740481C1C}">
                <a14:useLocalDpi xmlns:a14="http://schemas.microsoft.com/office/drawing/2010/main" val="0"/>
              </a:ext>
            </a:extLst>
          </a:blip>
          <a:stretch>
            <a:fillRect/>
          </a:stretch>
        </p:blipFill>
        <p:spPr>
          <a:xfrm>
            <a:off x="6439383" y="148889"/>
            <a:ext cx="2514600" cy="1076117"/>
          </a:xfrm>
          <a:prstGeom prst="rect">
            <a:avLst/>
          </a:prstGeom>
        </p:spPr>
      </p:pic>
      <p:pic>
        <p:nvPicPr>
          <p:cNvPr id="9" name="Picture 8" descr="UA_Block A- AZ _200-281.eps">
            <a:hlinkClick r:id="rId18"/>
          </p:cNvPr>
          <p:cNvPicPr>
            <a:picLocks noChangeAspect="1"/>
          </p:cNvPicPr>
          <p:nvPr userDrawn="1">
            <p:custDataLst>
              <p:tags r:id="rId6"/>
            </p:custDataLst>
          </p:nvPr>
        </p:nvPicPr>
        <p:blipFill>
          <a:blip r:embed="rId19" cstate="print">
            <a:extLst>
              <a:ext uri="{28A0092B-C50C-407E-A947-70E740481C1C}">
                <a14:useLocalDpi xmlns:a14="http://schemas.microsoft.com/office/drawing/2010/main" val="0"/>
              </a:ext>
            </a:extLst>
          </a:blip>
          <a:stretch>
            <a:fillRect/>
          </a:stretch>
        </p:blipFill>
        <p:spPr>
          <a:xfrm>
            <a:off x="4110815" y="6082944"/>
            <a:ext cx="693576" cy="698994"/>
          </a:xfrm>
          <a:prstGeom prst="rect">
            <a:avLst/>
          </a:prstGeom>
        </p:spPr>
      </p:pic>
      <p:sp>
        <p:nvSpPr>
          <p:cNvPr id="10" name="Title 1"/>
          <p:cNvSpPr>
            <a:spLocks noGrp="1"/>
          </p:cNvSpPr>
          <p:nvPr>
            <p:ph type="ctrTitle"/>
            <p:custDataLst>
              <p:tags r:id="rId7"/>
            </p:custDataLst>
          </p:nvPr>
        </p:nvSpPr>
        <p:spPr>
          <a:xfrm>
            <a:off x="5463672" y="2855934"/>
            <a:ext cx="3536983" cy="1470025"/>
          </a:xfrm>
        </p:spPr>
        <p:txBody>
          <a:bodyPr>
            <a:normAutofit/>
          </a:bodyPr>
          <a:lstStyle>
            <a:lvl1pPr algn="ctr">
              <a:defRPr sz="3200">
                <a:solidFill>
                  <a:schemeClr val="bg1"/>
                </a:solidFill>
              </a:defRPr>
            </a:lvl1pPr>
          </a:lstStyle>
          <a:p>
            <a:r>
              <a:rPr lang="en-US" smtClean="0"/>
              <a:t>Click to edit Master title style</a:t>
            </a:r>
            <a:endParaRPr lang="en-US" dirty="0"/>
          </a:p>
        </p:txBody>
      </p:sp>
    </p:spTree>
    <p:custDataLst>
      <p:tags r:id="rId1"/>
    </p:custDataLst>
    <p:extLst>
      <p:ext uri="{BB962C8B-B14F-4D97-AF65-F5344CB8AC3E}">
        <p14:creationId xmlns:p14="http://schemas.microsoft.com/office/powerpoint/2010/main" val="27740484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Bogus">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685800" y="2057400"/>
            <a:ext cx="7772400" cy="147002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custDataLst>
              <p:tags r:id="rId3"/>
            </p:custDataLst>
          </p:nvPr>
        </p:nvSpPr>
        <p:spPr>
          <a:xfrm>
            <a:off x="685800" y="3962400"/>
            <a:ext cx="7772400" cy="533400"/>
          </a:xfrm>
        </p:spPr>
        <p:txBody>
          <a:bodyPr>
            <a:no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ext Box 7"/>
          <p:cNvSpPr txBox="1">
            <a:spLocks noChangeArrowheads="1"/>
          </p:cNvSpPr>
          <p:nvPr userDrawn="1">
            <p:custDataLst>
              <p:tags r:id="rId4"/>
            </p:custDataLst>
          </p:nvPr>
        </p:nvSpPr>
        <p:spPr bwMode="auto">
          <a:xfrm>
            <a:off x="5486400" y="6433810"/>
            <a:ext cx="3276600" cy="244475"/>
          </a:xfrm>
          <a:prstGeom prst="rect">
            <a:avLst/>
          </a:prstGeom>
          <a:solidFill>
            <a:schemeClr val="bg1"/>
          </a:solidFill>
          <a:ln w="12700">
            <a:noFill/>
            <a:miter lim="800000"/>
            <a:headEnd/>
            <a:tailEnd/>
          </a:ln>
          <a:effectLst/>
        </p:spPr>
        <p:txBody>
          <a:bodyPr>
            <a:spAutoFit/>
          </a:bodyPr>
          <a:lstStyle/>
          <a:p>
            <a:pPr algn="r">
              <a:defRPr/>
            </a:pPr>
            <a:r>
              <a:rPr lang="en-US" sz="1000" b="1" dirty="0">
                <a:hlinkClick r:id="rId7"/>
              </a:rPr>
              <a:t>Accessibility </a:t>
            </a:r>
            <a:r>
              <a:rPr lang="en-US" sz="1000" b="1" dirty="0"/>
              <a:t>| </a:t>
            </a:r>
            <a:r>
              <a:rPr lang="en-US" sz="1000" b="1" dirty="0">
                <a:hlinkClick r:id="rId8"/>
              </a:rPr>
              <a:t>FOIA </a:t>
            </a:r>
            <a:r>
              <a:rPr lang="en-US" sz="1000" b="1" dirty="0"/>
              <a:t>| </a:t>
            </a:r>
            <a:r>
              <a:rPr lang="en-US" sz="1000" b="1" dirty="0">
                <a:hlinkClick r:id="rId9"/>
              </a:rPr>
              <a:t>Privacy </a:t>
            </a:r>
            <a:r>
              <a:rPr lang="en-US" sz="1000" b="1" dirty="0"/>
              <a:t>| </a:t>
            </a:r>
            <a:r>
              <a:rPr lang="en-US" sz="1000" b="1" dirty="0">
                <a:hlinkClick r:id="rId10"/>
              </a:rPr>
              <a:t>Policies and Notices</a:t>
            </a:r>
            <a:endParaRPr lang="en-US" sz="2800" dirty="0"/>
          </a:p>
        </p:txBody>
      </p:sp>
      <p:sp>
        <p:nvSpPr>
          <p:cNvPr id="10" name="TextBox 9"/>
          <p:cNvSpPr txBox="1"/>
          <p:nvPr userDrawn="1">
            <p:custDataLst>
              <p:tags r:id="rId5"/>
            </p:custDataLst>
          </p:nvPr>
        </p:nvSpPr>
        <p:spPr>
          <a:xfrm>
            <a:off x="152401" y="6155065"/>
            <a:ext cx="4191000"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11" name="Picture 10" descr="UA_Block A- AZ _200-281.eps"/>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779970" y="6035409"/>
            <a:ext cx="756620" cy="762531"/>
          </a:xfrm>
          <a:prstGeom prst="rect">
            <a:avLst/>
          </a:prstGeom>
        </p:spPr>
      </p:pic>
    </p:spTree>
    <p:custDataLst>
      <p:tags r:id="rId1"/>
    </p:custDataLst>
    <p:extLst>
      <p:ext uri="{BB962C8B-B14F-4D97-AF65-F5344CB8AC3E}">
        <p14:creationId xmlns:p14="http://schemas.microsoft.com/office/powerpoint/2010/main" val="4086690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152400"/>
            <a:ext cx="8153400" cy="609600"/>
          </a:xfrm>
        </p:spPr>
        <p:txBody>
          <a:bodyPr/>
          <a:lstStyle/>
          <a:p>
            <a:r>
              <a:rPr lang="en-US" smtClean="0"/>
              <a:t>Click to edit Master title style</a:t>
            </a:r>
            <a:endParaRPr lang="en-US" dirty="0"/>
          </a:p>
        </p:txBody>
      </p:sp>
      <p:sp>
        <p:nvSpPr>
          <p:cNvPr id="3" name="Content Placeholder 2"/>
          <p:cNvSpPr>
            <a:spLocks noGrp="1"/>
          </p:cNvSpPr>
          <p:nvPr>
            <p:ph idx="1"/>
            <p:custDataLst>
              <p:tags r:id="rId3"/>
            </p:custDataLst>
          </p:nvPr>
        </p:nvSpPr>
        <p:spPr>
          <a:xfrm>
            <a:off x="152400" y="914400"/>
            <a:ext cx="8153400" cy="5486400"/>
          </a:xfrm>
        </p:spPr>
        <p:txBody>
          <a:bodyPr>
            <a:normAutofit/>
          </a:bodyPr>
          <a:lstStyle>
            <a:lvl1pPr>
              <a:defRPr sz="2000" b="0"/>
            </a:lvl1pPr>
            <a:lvl2pPr>
              <a:defRPr sz="2000"/>
            </a:lvl2pPr>
            <a:lvl3pPr>
              <a:defRPr sz="20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ustDataLst>
      <p:tags r:id="rId1"/>
    </p:custDataLst>
    <p:extLst>
      <p:ext uri="{BB962C8B-B14F-4D97-AF65-F5344CB8AC3E}">
        <p14:creationId xmlns:p14="http://schemas.microsoft.com/office/powerpoint/2010/main" val="42466970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mtClean="0"/>
              <a:t>Click to edit Master title style</a:t>
            </a:r>
            <a:endParaRPr lang="en-US"/>
          </a:p>
        </p:txBody>
      </p:sp>
    </p:spTree>
    <p:custDataLst>
      <p:tags r:id="rId1"/>
    </p:custDataLst>
    <p:extLst>
      <p:ext uri="{BB962C8B-B14F-4D97-AF65-F5344CB8AC3E}">
        <p14:creationId xmlns:p14="http://schemas.microsoft.com/office/powerpoint/2010/main" val="211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ssessmentSlides">
    <p:bg>
      <p:bgPr>
        <a:solidFill>
          <a:srgbClr val="FFCC99">
            <a:alpha val="23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28600" y="33196"/>
            <a:ext cx="7929509" cy="1567004"/>
          </a:xfrm>
        </p:spPr>
        <p:txBody>
          <a:bodyPr anchor="ctr" anchorCtr="0"/>
          <a:lstStyle/>
          <a:p>
            <a:r>
              <a:rPr lang="en-US" dirty="0" smtClean="0"/>
              <a:t>Click to edit Master title style</a:t>
            </a:r>
            <a:endParaRPr lang="en-US" dirty="0"/>
          </a:p>
        </p:txBody>
      </p:sp>
      <p:sp>
        <p:nvSpPr>
          <p:cNvPr id="3" name="Text Placeholder 2"/>
          <p:cNvSpPr>
            <a:spLocks noGrp="1"/>
          </p:cNvSpPr>
          <p:nvPr>
            <p:ph idx="1"/>
            <p:custDataLst>
              <p:tags r:id="rId3"/>
            </p:custDataLst>
          </p:nvPr>
        </p:nvSpPr>
        <p:spPr>
          <a:xfrm>
            <a:off x="228600" y="1676400"/>
            <a:ext cx="8839200" cy="4648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80x22_black.jpg"/>
          <p:cNvPicPr>
            <a:picLocks noChangeAspect="1"/>
          </p:cNvPicPr>
          <p:nvPr userDrawn="1"/>
        </p:nvPicPr>
        <p:blipFill>
          <a:blip r:embed="rId7" cstate="print"/>
          <a:stretch>
            <a:fillRect/>
          </a:stretch>
        </p:blipFill>
        <p:spPr>
          <a:xfrm>
            <a:off x="203200" y="6554134"/>
            <a:ext cx="762000" cy="209550"/>
          </a:xfrm>
          <a:prstGeom prst="rect">
            <a:avLst/>
          </a:prstGeom>
        </p:spPr>
      </p:pic>
      <p:pic>
        <p:nvPicPr>
          <p:cNvPr id="11" name="Picture 10" descr="UA_Block A- AZ _200-281.eps"/>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4884243" y="6543807"/>
            <a:ext cx="312605" cy="315047"/>
          </a:xfrm>
          <a:prstGeom prst="rect">
            <a:avLst/>
          </a:prstGeom>
        </p:spPr>
      </p:pic>
      <p:pic>
        <p:nvPicPr>
          <p:cNvPr id="12" name="Picture 11" descr="npn_solid_tagline_outlines_blk.eps"/>
          <p:cNvPicPr>
            <a:picLocks noChangeAspect="1"/>
          </p:cNvPicPr>
          <p:nvPr userDrawn="1">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3810000" y="6477001"/>
            <a:ext cx="925746" cy="396171"/>
          </a:xfrm>
          <a:prstGeom prst="rect">
            <a:avLst/>
          </a:prstGeom>
        </p:spPr>
      </p:pic>
      <p:cxnSp>
        <p:nvCxnSpPr>
          <p:cNvPr id="6" name="Straight Connector 5"/>
          <p:cNvCxnSpPr/>
          <p:nvPr userDrawn="1"/>
        </p:nvCxnSpPr>
        <p:spPr>
          <a:xfrm>
            <a:off x="0" y="1600200"/>
            <a:ext cx="9144000" cy="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userDrawn="1"/>
        </p:nvCxnSpPr>
        <p:spPr>
          <a:xfrm>
            <a:off x="0" y="6400800"/>
            <a:ext cx="91440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434980" y="6516795"/>
            <a:ext cx="694945" cy="246889"/>
          </a:xfrm>
          <a:prstGeom prst="rect">
            <a:avLst/>
          </a:prstGeom>
        </p:spPr>
      </p:pic>
      <p:pic>
        <p:nvPicPr>
          <p:cNvPr id="16" name="Picture 1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229600" y="6516795"/>
            <a:ext cx="694945" cy="246889"/>
          </a:xfrm>
          <a:prstGeom prst="rect">
            <a:avLst/>
          </a:prstGeom>
        </p:spPr>
      </p:pic>
      <p:pic>
        <p:nvPicPr>
          <p:cNvPr id="5" name="Picture 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227060" y="176867"/>
            <a:ext cx="840740" cy="1270000"/>
          </a:xfrm>
          <a:prstGeom prst="rect">
            <a:avLst/>
          </a:prstGeom>
        </p:spPr>
      </p:pic>
    </p:spTree>
    <p:custDataLst>
      <p:tags r:id="rId1"/>
    </p:custDataLst>
    <p:extLst>
      <p:ext uri="{BB962C8B-B14F-4D97-AF65-F5344CB8AC3E}">
        <p14:creationId xmlns:p14="http://schemas.microsoft.com/office/powerpoint/2010/main" val="9146735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13" Type="http://schemas.openxmlformats.org/officeDocument/2006/relationships/image" Target="../media/image1.jpg"/><Relationship Id="rId18" Type="http://schemas.openxmlformats.org/officeDocument/2006/relationships/hyperlink" Target="https://www.usanpn.org/" TargetMode="Externa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image" Target="../media/image3.emf"/><Relationship Id="rId25" Type="http://schemas.openxmlformats.org/officeDocument/2006/relationships/image" Target="../media/image7.png"/><Relationship Id="rId2" Type="http://schemas.openxmlformats.org/officeDocument/2006/relationships/slideLayout" Target="../slideLayouts/slideLayout2.xml"/><Relationship Id="rId16" Type="http://schemas.openxmlformats.org/officeDocument/2006/relationships/hyperlink" Target="http://www.arizona.edu/" TargetMode="External"/><Relationship Id="rId20" Type="http://schemas.openxmlformats.org/officeDocument/2006/relationships/hyperlink" Target="https://www.usanpn.org/glossary" TargetMode="Externa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tags" Target="../tags/tag6.xml"/><Relationship Id="rId24" Type="http://schemas.openxmlformats.org/officeDocument/2006/relationships/hyperlink" Target="NNSlideNotes.pdf" TargetMode="External"/><Relationship Id="rId5" Type="http://schemas.openxmlformats.org/officeDocument/2006/relationships/slideLayout" Target="../slideLayouts/slideLayout5.xml"/><Relationship Id="rId15" Type="http://schemas.openxmlformats.org/officeDocument/2006/relationships/image" Target="../media/image2.jpeg"/><Relationship Id="rId23" Type="http://schemas.openxmlformats.org/officeDocument/2006/relationships/image" Target="../media/image6.png"/><Relationship Id="rId10" Type="http://schemas.openxmlformats.org/officeDocument/2006/relationships/tags" Target="../tags/tag5.xml"/><Relationship Id="rId19" Type="http://schemas.openxmlformats.org/officeDocument/2006/relationships/image" Target="../media/image4.emf"/><Relationship Id="rId4" Type="http://schemas.openxmlformats.org/officeDocument/2006/relationships/slideLayout" Target="../slideLayouts/slideLayout4.xml"/><Relationship Id="rId9" Type="http://schemas.openxmlformats.org/officeDocument/2006/relationships/tags" Target="../tags/tag4.xml"/><Relationship Id="rId14" Type="http://schemas.openxmlformats.org/officeDocument/2006/relationships/hyperlink" Target="http://www.usgs.gov/" TargetMode="External"/><Relationship Id="rId22" Type="http://schemas.openxmlformats.org/officeDocument/2006/relationships/hyperlink" Target="Resources.pdf"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pic>
        <p:nvPicPr>
          <p:cNvPr id="6" name="Picture 5" descr="80x22_black.jpg">
            <a:hlinkClick r:id="rId14"/>
          </p:cNvPr>
          <p:cNvPicPr>
            <a:picLocks noChangeAspect="1"/>
          </p:cNvPicPr>
          <p:nvPr userDrawn="1"/>
        </p:nvPicPr>
        <p:blipFill>
          <a:blip r:embed="rId15" cstate="print"/>
          <a:stretch>
            <a:fillRect/>
          </a:stretch>
        </p:blipFill>
        <p:spPr>
          <a:xfrm>
            <a:off x="76200" y="6566042"/>
            <a:ext cx="762000" cy="209550"/>
          </a:xfrm>
          <a:prstGeom prst="rect">
            <a:avLst/>
          </a:prstGeom>
        </p:spPr>
      </p:pic>
      <p:pic>
        <p:nvPicPr>
          <p:cNvPr id="7" name="Picture 6" descr="UA_Block A- AZ _200-281.eps">
            <a:hlinkClick r:id="rId16"/>
          </p:cNvPr>
          <p:cNvPicPr>
            <a:picLocks noChangeAspect="1"/>
          </p:cNvPicPr>
          <p:nvPr userDrawn="1">
            <p:custDataLst>
              <p:tags r:id="rId8"/>
            </p:custDataLst>
          </p:nvPr>
        </p:nvPicPr>
        <p:blipFill>
          <a:blip r:embed="rId17" cstate="print">
            <a:extLst>
              <a:ext uri="{28A0092B-C50C-407E-A947-70E740481C1C}">
                <a14:useLocalDpi xmlns:a14="http://schemas.microsoft.com/office/drawing/2010/main" val="0"/>
              </a:ext>
            </a:extLst>
          </a:blip>
          <a:stretch>
            <a:fillRect/>
          </a:stretch>
        </p:blipFill>
        <p:spPr>
          <a:xfrm>
            <a:off x="4579443" y="6499807"/>
            <a:ext cx="312605" cy="315047"/>
          </a:xfrm>
          <a:prstGeom prst="rect">
            <a:avLst/>
          </a:prstGeom>
        </p:spPr>
      </p:pic>
      <p:pic>
        <p:nvPicPr>
          <p:cNvPr id="8" name="Picture 7" descr="npn_solid_tagline_outlines_blk.eps">
            <a:hlinkClick r:id="rId18"/>
          </p:cNvPr>
          <p:cNvPicPr>
            <a:picLocks noChangeAspect="1"/>
          </p:cNvPicPr>
          <p:nvPr userDrawn="1">
            <p:custDataLst>
              <p:tags r:id="rId9"/>
            </p:custDataLst>
          </p:nvPr>
        </p:nvPicPr>
        <p:blipFill>
          <a:blip r:embed="rId19" cstate="print">
            <a:extLst>
              <a:ext uri="{28A0092B-C50C-407E-A947-70E740481C1C}">
                <a14:useLocalDpi xmlns:a14="http://schemas.microsoft.com/office/drawing/2010/main" val="0"/>
              </a:ext>
            </a:extLst>
          </a:blip>
          <a:stretch>
            <a:fillRect/>
          </a:stretch>
        </p:blipFill>
        <p:spPr>
          <a:xfrm>
            <a:off x="3505200" y="6433001"/>
            <a:ext cx="925746" cy="396171"/>
          </a:xfrm>
          <a:prstGeom prst="rect">
            <a:avLst/>
          </a:prstGeom>
        </p:spPr>
      </p:pic>
      <p:sp>
        <p:nvSpPr>
          <p:cNvPr id="9" name="Title Placeholder 1"/>
          <p:cNvSpPr>
            <a:spLocks noGrp="1"/>
          </p:cNvSpPr>
          <p:nvPr>
            <p:ph type="title"/>
            <p:custDataLst>
              <p:tags r:id="rId10"/>
            </p:custDataLst>
          </p:nvPr>
        </p:nvSpPr>
        <p:spPr>
          <a:xfrm>
            <a:off x="0" y="33196"/>
            <a:ext cx="8229600" cy="639762"/>
          </a:xfrm>
          <a:prstGeom prst="rect">
            <a:avLst/>
          </a:prstGeom>
        </p:spPr>
        <p:txBody>
          <a:bodyPr vert="horz" lIns="91440" tIns="45720" rIns="91440" bIns="45720" rtlCol="0" anchor="t" anchorCtr="0">
            <a:normAutofit/>
          </a:bodyPr>
          <a:lstStyle/>
          <a:p>
            <a:r>
              <a:rPr lang="en-US" smtClean="0"/>
              <a:t>Click to edit Master title style</a:t>
            </a:r>
            <a:endParaRPr lang="en-US" dirty="0"/>
          </a:p>
        </p:txBody>
      </p:sp>
      <p:sp>
        <p:nvSpPr>
          <p:cNvPr id="10" name="Text Placeholder 2"/>
          <p:cNvSpPr>
            <a:spLocks noGrp="1"/>
          </p:cNvSpPr>
          <p:nvPr>
            <p:ph type="body" idx="1"/>
            <p:custDataLst>
              <p:tags r:id="rId11"/>
            </p:custDataLst>
          </p:nvPr>
        </p:nvSpPr>
        <p:spPr>
          <a:xfrm>
            <a:off x="76200" y="838200"/>
            <a:ext cx="8153400" cy="5562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2" name="Straight Connector 11"/>
          <p:cNvCxnSpPr/>
          <p:nvPr userDrawn="1">
            <p:custDataLst>
              <p:tags r:id="rId12"/>
            </p:custDataLst>
          </p:nvPr>
        </p:nvCxnSpPr>
        <p:spPr>
          <a:xfrm>
            <a:off x="76200" y="6400800"/>
            <a:ext cx="8153400" cy="0"/>
          </a:xfrm>
          <a:prstGeom prst="line">
            <a:avLst/>
          </a:prstGeom>
          <a:ln/>
        </p:spPr>
        <p:style>
          <a:lnRef idx="2">
            <a:schemeClr val="dk1"/>
          </a:lnRef>
          <a:fillRef idx="0">
            <a:schemeClr val="dk1"/>
          </a:fillRef>
          <a:effectRef idx="1">
            <a:schemeClr val="dk1"/>
          </a:effectRef>
          <a:fontRef idx="minor">
            <a:schemeClr val="tx1"/>
          </a:fontRef>
        </p:style>
      </p:cxnSp>
      <p:pic>
        <p:nvPicPr>
          <p:cNvPr id="18" name="Picture 17" descr="Glossary button">
            <a:hlinkClick r:id="rId20"/>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750473" y="6507641"/>
            <a:ext cx="694945" cy="246889"/>
          </a:xfrm>
          <a:prstGeom prst="rect">
            <a:avLst/>
          </a:prstGeom>
        </p:spPr>
      </p:pic>
      <p:pic>
        <p:nvPicPr>
          <p:cNvPr id="19" name="Picture 18" descr="Additional Resources button">
            <a:hlinkClick r:id="rId22" action="ppaction://hlinkfile"/>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545093" y="6507641"/>
            <a:ext cx="694945" cy="246889"/>
          </a:xfrm>
          <a:prstGeom prst="rect">
            <a:avLst/>
          </a:prstGeom>
        </p:spPr>
      </p:pic>
      <p:pic>
        <p:nvPicPr>
          <p:cNvPr id="3" name="Picture 2">
            <a:hlinkClick r:id="rId24" action="ppaction://hlinkfile"/>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874517" y="6511636"/>
            <a:ext cx="776282" cy="242894"/>
          </a:xfrm>
          <a:prstGeom prst="rect">
            <a:avLst/>
          </a:prstGeom>
        </p:spPr>
      </p:pic>
    </p:spTree>
    <p:custDataLst>
      <p:tags r:id="rId7"/>
    </p:custDataLst>
    <p:extLst>
      <p:ext uri="{BB962C8B-B14F-4D97-AF65-F5344CB8AC3E}">
        <p14:creationId xmlns:p14="http://schemas.microsoft.com/office/powerpoint/2010/main" val="39981899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txStyles>
    <p:titleStyle>
      <a:lvl1pPr algn="l" defTabSz="457200" rtl="0" eaLnBrk="1" latinLnBrk="0" hangingPunct="1">
        <a:spcBef>
          <a:spcPct val="0"/>
        </a:spcBef>
        <a:buNone/>
        <a:defRPr sz="3200" b="0" i="0" u="none"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34.xml"/><Relationship Id="rId7" Type="http://schemas.openxmlformats.org/officeDocument/2006/relationships/diagramLayout" Target="../diagrams/layout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diagramData" Target="../diagrams/data1.xml"/><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3.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tags" Target="../tags/tag37.xml"/><Relationship Id="rId7" Type="http://schemas.openxmlformats.org/officeDocument/2006/relationships/image" Target="../media/image14.pn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hyperlink" Target="http://www.nn.usanpn.org/" TargetMode="Externa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40.xml"/><Relationship Id="rId7" Type="http://schemas.openxmlformats.org/officeDocument/2006/relationships/hyperlink" Target="https://youtu.be/_L_L7iyZ038" TargetMode="Externa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16.png"/><Relationship Id="rId5" Type="http://schemas.openxmlformats.org/officeDocument/2006/relationships/notesSlide" Target="../notesSlides/notesSlide4.xml"/><Relationship Id="rId4"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43.xml"/><Relationship Id="rId7" Type="http://schemas.openxmlformats.org/officeDocument/2006/relationships/hyperlink" Target="LorisObsDeck.png" TargetMode="Externa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hyperlink" Target="ErinsObsDeck.png" TargetMode="External"/><Relationship Id="rId5" Type="http://schemas.openxmlformats.org/officeDocument/2006/relationships/notesSlide" Target="../notesSlides/notesSlide5.xml"/><Relationship Id="rId4"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19.jpg"/><Relationship Id="rId5" Type="http://schemas.openxmlformats.org/officeDocument/2006/relationships/notesSlide" Target="../notesSlides/notesSlide6.xml"/><Relationship Id="rId4"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5410200" y="2895600"/>
            <a:ext cx="3536983" cy="1470025"/>
          </a:xfrm>
        </p:spPr>
        <p:txBody>
          <a:bodyPr>
            <a:normAutofit fontScale="90000"/>
          </a:bodyPr>
          <a:lstStyle/>
          <a:p>
            <a:r>
              <a:rPr lang="en-US" dirty="0" smtClean="0"/>
              <a:t>Lesson 2—</a:t>
            </a:r>
            <a:r>
              <a:rPr lang="en-US" dirty="0" smtClean="0">
                <a:solidFill>
                  <a:srgbClr val="FF00FF"/>
                </a:solidFill>
              </a:rPr>
              <a:t/>
            </a:r>
            <a:br>
              <a:rPr lang="en-US" dirty="0" smtClean="0">
                <a:solidFill>
                  <a:srgbClr val="FF00FF"/>
                </a:solidFill>
              </a:rPr>
            </a:br>
            <a:r>
              <a:rPr lang="en-US" dirty="0" smtClean="0"/>
              <a:t>Join </a:t>
            </a:r>
            <a:r>
              <a:rPr lang="en-US" i="1" dirty="0" smtClean="0"/>
              <a:t>Nature’s Notebook</a:t>
            </a:r>
            <a:endParaRPr lang="en-US" i="1" dirty="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2 Objectives</a:t>
            </a:r>
            <a:endParaRPr lang="en-US" dirty="0"/>
          </a:p>
        </p:txBody>
      </p:sp>
      <p:graphicFrame>
        <p:nvGraphicFramePr>
          <p:cNvPr id="5" name="Content Placeholder 4"/>
          <p:cNvGraphicFramePr>
            <a:graphicFrameLocks noGrp="1"/>
          </p:cNvGraphicFramePr>
          <p:nvPr>
            <p:ph idx="1"/>
            <p:custDataLst>
              <p:tags r:id="rId3"/>
            </p:custDataLst>
            <p:extLst>
              <p:ext uri="{D42A27DB-BD31-4B8C-83A1-F6EECF244321}">
                <p14:modId xmlns:p14="http://schemas.microsoft.com/office/powerpoint/2010/main" val="1696952383"/>
              </p:ext>
            </p:extLst>
          </p:nvPr>
        </p:nvGraphicFramePr>
        <p:xfrm>
          <a:off x="152400" y="914400"/>
          <a:ext cx="8153400" cy="52578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Join </a:t>
            </a:r>
            <a:r>
              <a:rPr lang="en-US" i="1" dirty="0" smtClean="0"/>
              <a:t>Nature’s Notebook</a:t>
            </a:r>
            <a:endParaRPr lang="en-US" i="1"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Your </a:t>
            </a:r>
            <a:r>
              <a:rPr lang="en-US" dirty="0"/>
              <a:t>first step is to create a </a:t>
            </a:r>
            <a:r>
              <a:rPr lang="en-US" i="1" dirty="0"/>
              <a:t>Nature’s Notebook </a:t>
            </a:r>
            <a:r>
              <a:rPr lang="en-US" dirty="0" smtClean="0"/>
              <a:t>account, using a unique </a:t>
            </a:r>
            <a:r>
              <a:rPr lang="en-US" dirty="0"/>
              <a:t>user name </a:t>
            </a:r>
            <a:r>
              <a:rPr lang="en-US" dirty="0" smtClean="0"/>
              <a:t>and password</a:t>
            </a:r>
            <a:r>
              <a:rPr lang="en-US" dirty="0"/>
              <a:t>.  </a:t>
            </a:r>
            <a:endParaRPr lang="en-US" dirty="0" smtClean="0"/>
          </a:p>
          <a:p>
            <a:pPr marL="0" indent="0">
              <a:buNone/>
            </a:pPr>
            <a:endParaRPr lang="en-US" dirty="0" smtClean="0"/>
          </a:p>
          <a:p>
            <a:pPr marL="0" indent="0">
              <a:buNone/>
            </a:pPr>
            <a:r>
              <a:rPr lang="en-US" dirty="0" smtClean="0"/>
              <a:t>Visit </a:t>
            </a:r>
            <a:r>
              <a:rPr lang="en-US" dirty="0"/>
              <a:t>the main </a:t>
            </a:r>
            <a:r>
              <a:rPr lang="en-US" i="1" dirty="0"/>
              <a:t>Nature’s Notebook </a:t>
            </a:r>
            <a:r>
              <a:rPr lang="en-US" dirty="0"/>
              <a:t>webpage to get started, </a:t>
            </a:r>
            <a:r>
              <a:rPr lang="en-US" dirty="0">
                <a:hlinkClick r:id="rId6"/>
              </a:rPr>
              <a:t>www.nn.usanpn.org</a:t>
            </a:r>
            <a:r>
              <a:rPr lang="en-US" dirty="0"/>
              <a:t>, </a:t>
            </a:r>
            <a:r>
              <a:rPr lang="en-US" dirty="0" smtClean="0"/>
              <a:t>select on </a:t>
            </a:r>
            <a:r>
              <a:rPr lang="en-US" dirty="0"/>
              <a:t>the </a:t>
            </a:r>
            <a:r>
              <a:rPr lang="en-US" b="1" dirty="0"/>
              <a:t>BECOME AN OBSERVER </a:t>
            </a:r>
            <a:r>
              <a:rPr lang="en-US" dirty="0" smtClean="0"/>
              <a:t>link </a:t>
            </a:r>
            <a:r>
              <a:rPr lang="en-US" dirty="0"/>
              <a:t>and follow the instructions on the </a:t>
            </a:r>
            <a:r>
              <a:rPr lang="en-US" dirty="0" smtClean="0"/>
              <a:t>screen.</a:t>
            </a:r>
            <a:r>
              <a:rPr lang="en-US" dirty="0"/>
              <a:t>  </a:t>
            </a:r>
          </a:p>
        </p:txBody>
      </p:sp>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0500" y="3217856"/>
            <a:ext cx="3733800" cy="1607608"/>
          </a:xfrm>
          <a:prstGeom prst="rect">
            <a:avLst/>
          </a:prstGeom>
          <a:ln>
            <a:noFill/>
          </a:ln>
          <a:effectLst>
            <a:outerShdw blurRad="292100" dist="139700" dir="2700000" algn="tl" rotWithShape="0">
              <a:srgbClr val="333333">
                <a:alpha val="65000"/>
              </a:srgbClr>
            </a:outerShdw>
          </a:effectLst>
        </p:spPr>
      </p:pic>
      <p:pic>
        <p:nvPicPr>
          <p:cNvPr id="1026" name="Picture 2" descr="Screencap from Nature's Notebook website homepage showing the Become an observer steps. " title="Become an observer"/>
          <p:cNvPicPr>
            <a:picLocks noChangeAspect="1" noChangeArrowheads="1"/>
          </p:cNvPicPr>
          <p:nvPr/>
        </p:nvPicPr>
        <p:blipFill rotWithShape="1">
          <a:blip r:embed="rId8">
            <a:extLst>
              <a:ext uri="{28A0092B-C50C-407E-A947-70E740481C1C}">
                <a14:useLocalDpi xmlns:a14="http://schemas.microsoft.com/office/drawing/2010/main" val="0"/>
              </a:ext>
            </a:extLst>
          </a:blip>
          <a:srcRect l="30651" t="21688" r="56963" b="52802"/>
          <a:stretch/>
        </p:blipFill>
        <p:spPr bwMode="auto">
          <a:xfrm>
            <a:off x="4554263" y="3217856"/>
            <a:ext cx="3121574" cy="248812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16867628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152400"/>
            <a:ext cx="8153400" cy="609600"/>
          </a:xfrm>
        </p:spPr>
        <p:txBody>
          <a:bodyPr>
            <a:normAutofit/>
          </a:bodyPr>
          <a:lstStyle/>
          <a:p>
            <a:r>
              <a:rPr lang="en-US" dirty="0" smtClean="0"/>
              <a:t>Join </a:t>
            </a:r>
            <a:r>
              <a:rPr lang="en-US" i="1" dirty="0" smtClean="0"/>
              <a:t>Nature’s Notebook </a:t>
            </a:r>
            <a:r>
              <a:rPr lang="en-US" dirty="0" smtClean="0"/>
              <a:t>(Cont.)</a:t>
            </a:r>
            <a:endParaRPr lang="en-US" i="1" dirty="0"/>
          </a:p>
        </p:txBody>
      </p:sp>
      <p:sp>
        <p:nvSpPr>
          <p:cNvPr id="3" name="Content Placeholder 2"/>
          <p:cNvSpPr>
            <a:spLocks noGrp="1"/>
          </p:cNvSpPr>
          <p:nvPr>
            <p:ph idx="1"/>
            <p:custDataLst>
              <p:tags r:id="rId3"/>
            </p:custDataLst>
          </p:nvPr>
        </p:nvSpPr>
        <p:spPr>
          <a:xfrm>
            <a:off x="152400" y="914400"/>
            <a:ext cx="8153400" cy="5486400"/>
          </a:xfrm>
        </p:spPr>
        <p:txBody>
          <a:bodyPr/>
          <a:lstStyle/>
          <a:p>
            <a:pPr marL="0" indent="0">
              <a:buNone/>
            </a:pPr>
            <a:r>
              <a:rPr lang="en-US" dirty="0" smtClean="0"/>
              <a:t>Select the right arrow, within the image below, to watch a </a:t>
            </a:r>
            <a:r>
              <a:rPr lang="en-US" dirty="0"/>
              <a:t>video (00:02:50</a:t>
            </a:r>
            <a:r>
              <a:rPr lang="en-US" dirty="0" smtClean="0"/>
              <a:t>), in a separate window, on how to register with </a:t>
            </a:r>
            <a:r>
              <a:rPr lang="en-US" i="1" dirty="0" smtClean="0"/>
              <a:t>Nature’s Notebook. </a:t>
            </a:r>
            <a:r>
              <a:rPr lang="en-US" dirty="0" smtClean="0"/>
              <a:t>The script for the video is in the slide notes.</a:t>
            </a:r>
          </a:p>
        </p:txBody>
      </p:sp>
      <p:pic>
        <p:nvPicPr>
          <p:cNvPr id="4" name="Picture 3" descr="Screen cap of a segment of the video."/>
          <p:cNvPicPr>
            <a:picLocks noChangeAspect="1"/>
          </p:cNvPicPr>
          <p:nvPr/>
        </p:nvPicPr>
        <p:blipFill>
          <a:blip r:embed="rId6"/>
          <a:stretch>
            <a:fillRect/>
          </a:stretch>
        </p:blipFill>
        <p:spPr>
          <a:xfrm>
            <a:off x="734513" y="1905000"/>
            <a:ext cx="6989174" cy="4267200"/>
          </a:xfrm>
          <a:prstGeom prst="rect">
            <a:avLst/>
          </a:prstGeom>
        </p:spPr>
      </p:pic>
      <p:pic>
        <p:nvPicPr>
          <p:cNvPr id="5" name="Picture 4">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71900" y="3505200"/>
            <a:ext cx="914400" cy="914400"/>
          </a:xfrm>
          <a:prstGeom prst="rect">
            <a:avLst/>
          </a:prstGeom>
        </p:spPr>
      </p:pic>
    </p:spTree>
    <p:custDataLst>
      <p:tags r:id="rId1"/>
    </p:custDataLst>
    <p:extLst>
      <p:ext uri="{BB962C8B-B14F-4D97-AF65-F5344CB8AC3E}">
        <p14:creationId xmlns:p14="http://schemas.microsoft.com/office/powerpoint/2010/main" val="3662429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Login and Visit </a:t>
            </a:r>
            <a:r>
              <a:rPr lang="en-US" dirty="0"/>
              <a:t>Y</a:t>
            </a:r>
            <a:r>
              <a:rPr lang="en-US" dirty="0" smtClean="0"/>
              <a:t>our Observation Deck</a:t>
            </a:r>
            <a:endParaRPr lang="en-US" dirty="0"/>
          </a:p>
        </p:txBody>
      </p:sp>
      <p:sp>
        <p:nvSpPr>
          <p:cNvPr id="3" name="Content Placeholder 2"/>
          <p:cNvSpPr>
            <a:spLocks noGrp="1"/>
          </p:cNvSpPr>
          <p:nvPr>
            <p:ph idx="1"/>
            <p:custDataLst>
              <p:tags r:id="rId3"/>
            </p:custDataLst>
          </p:nvPr>
        </p:nvSpPr>
        <p:spPr>
          <a:xfrm>
            <a:off x="152400" y="914400"/>
            <a:ext cx="3276600" cy="5486400"/>
          </a:xfrm>
        </p:spPr>
        <p:txBody>
          <a:bodyPr/>
          <a:lstStyle/>
          <a:p>
            <a:endParaRPr lang="en-US" dirty="0" smtClean="0"/>
          </a:p>
          <a:p>
            <a:endParaRPr lang="en-US" dirty="0"/>
          </a:p>
          <a:p>
            <a:endParaRPr lang="en-US" dirty="0" smtClean="0"/>
          </a:p>
          <a:p>
            <a:endParaRPr lang="en-US" dirty="0"/>
          </a:p>
          <a:p>
            <a:endParaRPr lang="en-US" dirty="0" smtClean="0"/>
          </a:p>
          <a:p>
            <a:endParaRPr lang="en-US" dirty="0"/>
          </a:p>
          <a:p>
            <a:r>
              <a:rPr lang="en-US" dirty="0" smtClean="0"/>
              <a:t>See a </a:t>
            </a:r>
            <a:r>
              <a:rPr lang="en-US" dirty="0" smtClean="0">
                <a:hlinkClick r:id="rId6" action="ppaction://hlinkfile"/>
              </a:rPr>
              <a:t>Larger View</a:t>
            </a:r>
            <a:r>
              <a:rPr lang="en-US" dirty="0" smtClean="0">
                <a:hlinkClick r:id="rId7" action="ppaction://hlinkfile"/>
              </a:rPr>
              <a:t> </a:t>
            </a:r>
            <a:r>
              <a:rPr lang="en-US" dirty="0" smtClean="0"/>
              <a:t>of image.</a:t>
            </a:r>
            <a:endParaRPr lang="en-US" dirty="0"/>
          </a:p>
        </p:txBody>
      </p:sp>
      <p:pic>
        <p:nvPicPr>
          <p:cNvPr id="4" name="Picture 3" descr="Screen shot of Lori's Observation Deck."/>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81400" y="778042"/>
            <a:ext cx="4537867" cy="5486400"/>
          </a:xfrm>
          <a:prstGeom prst="rect">
            <a:avLst/>
          </a:prstGeom>
          <a:ln>
            <a:solidFill>
              <a:srgbClr val="00B050"/>
            </a:solidFill>
          </a:ln>
        </p:spPr>
      </p:pic>
    </p:spTree>
    <p:custDataLst>
      <p:tags r:id="rId1"/>
    </p:custDataLst>
    <p:extLst>
      <p:ext uri="{BB962C8B-B14F-4D97-AF65-F5344CB8AC3E}">
        <p14:creationId xmlns:p14="http://schemas.microsoft.com/office/powerpoint/2010/main" val="1951037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2 Summary</a:t>
            </a:r>
            <a:endParaRPr lang="en-US" dirty="0"/>
          </a:p>
        </p:txBody>
      </p:sp>
      <p:sp>
        <p:nvSpPr>
          <p:cNvPr id="3" name="Content Placeholder 2"/>
          <p:cNvSpPr>
            <a:spLocks noGrp="1"/>
          </p:cNvSpPr>
          <p:nvPr>
            <p:ph idx="1"/>
            <p:custDataLst>
              <p:tags r:id="rId3"/>
            </p:custDataLst>
          </p:nvPr>
        </p:nvSpPr>
        <p:spPr/>
        <p:txBody>
          <a:bodyPr/>
          <a:lstStyle/>
          <a:p>
            <a:pPr>
              <a:spcAft>
                <a:spcPts val="1200"/>
              </a:spcAft>
            </a:pPr>
            <a:r>
              <a:rPr lang="en-US" dirty="0" smtClean="0"/>
              <a:t>Join </a:t>
            </a:r>
            <a:r>
              <a:rPr lang="en-US" i="1" dirty="0" smtClean="0"/>
              <a:t>Nature’s Notebook </a:t>
            </a:r>
            <a:r>
              <a:rPr lang="en-US" dirty="0" smtClean="0"/>
              <a:t>on the </a:t>
            </a:r>
            <a:r>
              <a:rPr lang="en-US" b="1" dirty="0" smtClean="0"/>
              <a:t>Become an </a:t>
            </a:r>
            <a:r>
              <a:rPr lang="en-US" b="1" smtClean="0"/>
              <a:t>Observer </a:t>
            </a:r>
            <a:r>
              <a:rPr lang="en-US" smtClean="0"/>
              <a:t>page.</a:t>
            </a:r>
            <a:endParaRPr lang="en-US" dirty="0" smtClean="0"/>
          </a:p>
          <a:p>
            <a:endParaRPr lang="en-US" dirty="0"/>
          </a:p>
        </p:txBody>
      </p:sp>
      <p:pic>
        <p:nvPicPr>
          <p:cNvPr id="4" name="Picture 3" descr="Photo of two people on the shoreline looking out over the ocean.  One person is pointing and the other is looking through a a large scope.  Photo by Pixabay.com."/>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199" y="1752600"/>
            <a:ext cx="7492291" cy="41910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ustDataLst>
      <p:tags r:id="rId1"/>
    </p:custDataLst>
    <p:extLst>
      <p:ext uri="{BB962C8B-B14F-4D97-AF65-F5344CB8AC3E}">
        <p14:creationId xmlns:p14="http://schemas.microsoft.com/office/powerpoint/2010/main" val="69934043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PERSISTENCEDATA" val="MMPROD_UIPERSISTENCEDATA"/>
  <p:tag name="MMPROD_THEME_BG_IMAGE" val=""/>
  <p:tag name="MMPROD_TAG_VCONFIG" val="PD94bWwgdmVyc2lvbj0iMS4wIj8+DQo8Y29uZmlndXJhdGlvbj4NCgk8YnJhbmRpbmc+DQoJCTx1aWZvbnQgbmFtZT0iRk9OVF9OT1RFU19URVhUIiB2YWx1ZT0iVmVyZGFuYSw5LGZhbHNlLGZhbHNlLGZhbHNlIi8+DQoJPC9icmFuZGluZz4NCgk8Y29sb3JzPg0KCQk8dWljb2xvciBuYW1lPSJwcmltYXJ5IiB2YWx1ZT0iMHg2Rjg0ODgiLz4NCgkJPHVpY29sb3IgbmFtZT0iZ2xvdyIgdmFsdWU9IjB4MzVEMzM0Ii8+DQoJCTx1aWNvbG9yIG5hbWU9InRleHQiIHZhbHVlPSIweEZGRkZGRiIvPg0KCQk8dWljb2xvciBuYW1lPSJsaWdodCIgdmFsdWU9IjB4NEU1RDYwIi8+DQoJCTx1aWNvbG9yIG5hbWU9InNoYWRvdyIgdmFsdWU9IjB4MDAwMDAwIi8+DQoJCTx1aWNvbG9yIG5hbWU9ImJhY2tncm91bmQiIHZhbHVlPSIweDcyNzk3MSIvPg0KCTwvY29sb3JzPg0KCTxsYXlvdXQ+DQoJCTx1aXNob3cgbmFtZT0icHJlc2VudGF0aW9udGl0bGUiIHZhbHVlPSJ0cnVlIi8+DQoJCTx1aXNob3cgbmFtZT0icHJlc2VudGVycGhvdG8iIHZhbHVlPSJ0cnVlIi8+DQoJCTx1aXNob3cgbmFtZT0icHJlc2VudGVybmFtZSIgdmFsdWU9InRydWUiLz4NCgkJPHVpc2hvdyBuYW1lPSJwcmVzZW50ZXJ0aXRsZSIgdmFsdWU9InRydWUiLz4NCgkJPHVpc2hvdyBuYW1lPSJwcmVzZW50ZXJlbWFpbCIgdmFsdWU9InRydWUiLz4NCgkJPHVpc2hvdyBuYW1lPSJwcmVzZW50ZXJiaW8iIHZhbHVlPSJ0cnVlIi8+DQoJCTx1aXNob3cgbmFtZT0iY29tcGFueWxvZ28iIHZhbHVlPSJ0cnVlIi8+DQoJCTx1aXNob3cgbmFtZT0ic2lkZWJhciIgdmFsdWU9InRydWUiLz4NCgkJPHVpc2hvdyBuYW1lPSJvdXRsaW5lIiB2YWx1ZT0idHJ1ZSIvPg0KCQk8dWlzaG93IG5hbWU9InRodW1ibmFpbCIgdmFsdWU9InRydWUiLz4NCgkJPHVpc2hvdyBuYW1lPSJub3RlcyIgdmFsdWU9InRydWUiLz4NCgkJPHVpc2hvdyBuYW1lPSJzZWFyY2giIHZhbHVlPSJ0cnVlIi8+DQoJCTx1aXNob3cgbmFtZT0icXVpeiIgdmFsdWU9InRydWUiLz4NCgkJPHVpc2hvdyBuYW1lPSJhdHRhY2htZW50cyIgdmFsdWU9InRydWUiLz4NCgkJPHVpc2hvdyBuYW1lPSJ1dGlscyIgdmFsdWU9InRydWUiLz4NCgkJPHVpc2hvdyBuYW1lPSJ2b2x1bWUiIHZhbHVlPSJ0cnVlIi8+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DQoJCTx1aXJlcGxhY2UgbmFtZT0iaW5pdGlhbHRhYiIgdmFsdWU9Im91dGxpbmUiLz4NCgkJPHVpc2hvdyBuYW1lPSJjY3RleHRoaWdobGlnaHRpbmciIHZhbHVlPSJ0cnVlIi8+DQoJPC9sYXlvdXQ+DQoJPHByZWxvYWRlcj48c2V0Qm9vbCBuYW1lPSJkaXNhYmxlQXNzZXRQcmVsb2FkZXIiIHZhbHVlPSJ0cnVlIi8+PC9wcmVsb2FkZXI+PGxhbmd1YWdlIGlkPSJlb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lkZSAlbiIvPg0KCQk8IS0tIHN1YnN0aXR1dGlvbjogJW4gPT0gc2xpZGUgbnVtYmVyIC0tPg0KCQk8IS0tIHN1YnN0aXR1dGlvbjogJXQgPT0gdG90YWwgc2xpZGUgY291bnQgLS0+DQoJCTx1aXRleHQgbmFtZT0iU0NSVUJCQVJTVEFUVVNfU0xJREVJTkZPIiB2YWx1ZT0iU2xpZGUgJW4gLyAldCB8ICIvPg0KCQk8dWl0ZXh0IG5hbWU9IlNDUlVCQkFSU1RBVFVTX1NUT1BQRUQiIHZhbHVlPSJTdG9wcGVkIi8+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DQoJCTx1aXRleHQgbmFtZT0iU0NSVUJCQVJTVEFUVVNfQlVGRkVSSU5HIiB2YWx1ZT0iQnVmZmVyaW5nIi8+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DQoJCTx1aXRleHQgbmFtZT0iRUxBUFNFRCIgdmFsdWU9IiVtIE1pbnV0ZXMgJXMgU2Vjb25kcyBSZW1haW5pbmciLz4NCgkJPHVpdGV4dCBuYW1lPSJOT1RGT1VORCIgdmFsdWU9Ik5vdGhpbmcgRm91bmQiLz4NCgkJPHVpdGV4dCBuYW1lPSJBVFRBQ0hNRU5UUyIgdmFsdWU9IkF0dGFjaG1lbnR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DQoJCTx1aXRleHQgbmFtZT0iVEFCX05PVEVTIiB2YWx1ZT0iTm90ZXMiLz4NCgkJPHVpdGV4dCBuYW1lPSJUQUJfU0VBUkNIIiB2YWx1ZT0iU2VhcmNoIi8+DQoJCTx1aXRleHQgbmFtZT0iU0xJREVfSEVBRElORyIgdmFsdWU9IlNsaWRlIFRpdGxlIi8+DQoJCTx1aXRleHQgbmFtZT0iRFVSQVRJT05fSEVBRElORyIgdmFsdWU9IkR1cmF0aW9uIi8+DQoJCTx1aXRleHQgbmFtZT0iU0VBUkNIX0hFQURJTkciIHZhbHVlPSJTZWFyY2ggZm9yIHRleHQ6Ii8+DQoJCTx1aXRleHQgbmFtZT0iVEhVTUJfSEVBRElORyIgdmFsdWU9IlNsaWRlIi8+DQoJCTx1aXRleHQgbmFtZT0iVEhVTUJfSU5GTyIgdmFsdWU9IlNsaWRlIFRpdGxlL0R1cmF0aW9uIi8+DQoJCTx1aXRleHQgbmFtZT0iQVRUQUNITkFNRV9IRUFESU5HIiB2YWx1ZT0iRmlsZSBOYW1lIi8+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DQoJCTx1aXRleHQgbmFtZT0iUVVJWlBPRF9RVUlaX1BBU1NTQ09SRSIgdmFsdWU9IlBhc3NpbmcgU2NvcmU6Ii8+DQoJCTx1aXRleHQgbmFtZT0iUVVJWlBPRF9RVUlaX01BWFNDT1JFIiB2YWx1ZT0iTWF4IFNjb3JlOiIvPg0KCQk8dWl0ZXh0IG5hbWU9IlFVSVpQT0RfUVVFU0FUTVBUX1NUUiIgdmFsdWU9IkF0dGVtcHQ6ICVuIG9mICV0Ii8+DQoJCTx1aXRleHQgbmFtZT0iUVVJWlBPRF9RVUVTVFlQRV9TVFIiIHZhbHVlPSJUeXBlOiAlcyIvPg0KCQk8dWl0ZXh0IG5hbWU9IlFVSVpQT0RfUVVFU1RZUEVfR1JEIiB2YWx1ZT0iR3JhZGVkIi8+DQoJCTx1aXRleHQgbmFtZT0iUVVJWlBPRF9RVUVTVFlQRV9TVlkiIHZhbHVlPSJTdXJ2ZXkiLz4NCgkJPHVpdGV4dCBuYW1lPSJRVUlaUE9EX1FVSVpBVE1QVF9JTkYiIHZhbHVlPSJJbmZpbml0ZSIvPg0KCQk8dWl0ZXh0IG5hbWU9IlFVSVpQT0RfUVVFU0FUTVBUX0lORiIgdmFsdWU9IkluZmluaXRlIi8+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mI3hBOyYjeEE7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TaG93IHNpZGViYXIgdG8gcGFydGljaXBhbnRzIi8+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JPHVpdGV4dCBuYW1lPSJDT1VSU0VfU1RBVFVTIiB2YWx1ZT0iTW9kdWxlIFN0YXR1cyIvPg0KCQk8dWl0ZXh0IG5hbWU9IlBBU1NFRF9TVFJJTkciIHZhbHVlPSJQYXNzZWQiLz4NCgkJPHVpdGV4dCBuYW1lPSJGQUlMRURfU1RSSU5HIiB2YWx1ZT0iRmFpbGVkIi8+DQoJPC9sYW5ndWFnZT4NCgk8bGFuZ3VhZ2UgaWQ9ImRl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ZvbGllICVuIi8+DQoJCTwhLS0gc3Vic3RpdHV0aW9uOiAlbiA9PSBzbGlkZSBudW1iZXIgLS0+DQoJCTwhLS0gc3Vic3RpdHV0aW9uOiAldCA9PSB0b3RhbCBzbGlkZSBjb3VudCAtLT4NCgkJPHVpdGV4dCBuYW1lPSJTQ1JVQkJBUlNUQVRVU19TTElERUlORk8iIHZhbHVlPSJGb2xpZSAlbiAvICV0IHwgIi8+DQoJCTx1aXRleHQgbmFtZT0iU0NSVUJCQVJTVEFUVVNfU1RPUFBFRCIgdmFsdWU9IkJlZW5kZXQiLz4NCgkJPHVpdGV4dCBuYW1lPSJTQ1JVQkJBUlNUQVRVU19QTEFZSU5HIiB2YWx1ZT0iV2llZGVyZ2FiZSIvPg0KCQk8dWl0ZXh0IG5hbWU9IlNDUlVCQkFSU1RBVFVTX05PQVVESU8iIHZhbHVlPSJLZWluIEF1ZGlvIi8+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DQoJCTx1aXRleHQgbmFtZT0iU0NSVUJCQVJTVEFUVVNfUkVWSUVXUVVJWiIgdmFsdWU9Ik5vY2htYWxzIGR1cmNoc2VoZW4iLz4NCgkJPCEtLSBzdWJzdGl0dXRpb246ICVtID09IG1pbnV0ZXMgcmVtYWluaW5nIC0tPg0KCQk8IS0tIHN1YnN0aXR1dGlvbjogJXMgPT0gc2Vjb25kcyByZW1haW5pbmcgLS0+DQoJCTx1aXRleHQgbmFtZT0iRUxBUFNFRCIgdmFsdWU9IlJlc3RkYXVlcjogJW0gTWludXRlbiAlcyBTZWt1bmRlbiIvPg0KCQk8dWl0ZXh0IG5hbWU9Ik5PVEZPVU5EIiB2YWx1ZT0iTmljaHRzIGdlZnVuZGVuIi8+DQoJCTx1aXRleHQgbmFtZT0iQVRUQUNITUVOVFMiIHZhbHVlPSJBbmxhZ2VuIi8+DQoJCTwhLS0gc3Vic3RpdHV0aW9uOiAlcCA9PSBjdXJyZW50IHNwZWFrZXIncyB0aXRsZSAtLT4NCgkJPHVpdGV4dCBuYW1lPSJCSU9XSU5fVElUTEUiIHZhbHVlPSJTcHJlY2hlcjogJXAiLz4NCgkJPHVpdGV4dCBuYW1lPSJCSU9CVE5fVElUTEUiIHZhbHVlPSJTcHJlY2hlciIvPg0KCQk8dWl0ZXh0IG5hbWU9IkRJVklERVJCVE5fVElUTEUiIHZhbHVlPSJ8Ii8+DQoJCTx1aXRleHQgbmFtZT0iQ09OVEFDVEJUTl9USVRMRSIgdmFsdWU9IktvbnRha3QiLz4NCgkJPHVpdGV4dCBuYW1lPSJUQUJfUVVJWiIgdmFsdWU9IlF1aXoiLz4NCgkJPHVpdGV4dCBuYW1lPSJUQUJfT1VUTElORSIgdmFsdWU9IlN0cnVrdHVyIi8+DQoJCTx1aXRleHQgbmFtZT0iVEFCX1RIVU1CIiB2YWx1ZT0iTWluaWF0dXIiLz4NCgkJPHVpdGV4dCBuYW1lPSJUQUJfTk9URVMiIHZhbHVlPSJOb3RpemVuIi8+DQoJCTx1aXRleHQgbmFtZT0iVEFCX1NFQVJDSCIgdmFsdWU9IlN1Y2hlbiIvPg0KCQk8dWl0ZXh0IG5hbWU9IlNMSURFX0hFQURJTkciIHZhbHVlPSJGb2xpZW50aXRlbCIvPg0KCQk8dWl0ZXh0IG5hbWU9IkRVUkFUSU9OX0hFQURJTkciIHZhbHVlPSJEYXVlciIvPg0KCQk8dWl0ZXh0IG5hbWU9IlNFQVJDSF9IRUFESU5HIiB2YWx1ZT0iVGV4dCBzdWNoZW46Ii8+DQoJCTx1aXRleHQgbmFtZT0iVEhVTUJfSEVBRElORyIgdmFsdWU9IkZvbGllIi8+DQoJCTx1aXRleHQgbmFtZT0iVEhVTUJfSU5GTyIgdmFsdWU9IkZvbGllbnRpdGVsL0RhdWVyIi8+DQoJCTx1aXRleHQgbmFtZT0iQVRUQUNITkFNRV9IRUFESU5HIiB2YWx1ZT0iRGF0ZWluYW1lIi8+DQoJCTx1aXRleHQgbmFtZT0iQVRUQUNIU0laRV9IRUFESU5HIiB2YWx1ZT0iR3LDtsOfZSIvPg0KCQk8dWl0ZXh0IG5hbWU9IlNMSURFX05PVEVTIiB2YWx1ZT0iRm9saWVubm90aXplbiIvPg0KCQk8IS0tcXVpeiBwb2QgYW5kIG1lc3NhZ2UgYm94IHRleHRzLS0+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DQoJCTx1aXRleHQgbmFtZT0iUVVJWlBPRF9RVUVTVFlQRV9TVlkiIHZhbHVlPSJVbWZyYWdlIi8+DQoJCTx1aXRleHQgbmFtZT0iUVVJWlBPRF9RVUlaQVRNUFRfSU5GIiB2YWx1ZT0iVW5lbmRsaWNoIi8+DQoJCTx1aXRleHQgbmFtZT0iUVVJWlBPRF9RVUVTQVRNUFRfSU5GIiB2YWx1ZT0iVW5lbmRsaWNoIi8+DQoJCTx1aXRleHQgbmFtZT0iV0FSTklOR01TR19ZRVNTVFJJTkciIHZhbHVlPSJKYSIvPg0KCQk8dWl0ZXh0IG5hbWU9IldBUk5JTkdNU0dfTk9TVFJJTkciIHZhbHVlPSJOZWluIi8+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EZW4gVGVpbG5laG1lcm4gZGllIFNlaXRlbmxlaXN0ZSBhbnplaWdlbiIvPg0KCQk8dWl0ZXh0IG5hbWU9Ik1VVEUiIHZhbHVlPSJBdXMiLz4NCgkJPHVpdGV4dCBuYW1lPSJET0NXUkFQX1RJVExFIiB2YWx1ZT0iUHJlc2VudGVyLUFuaGFuZyIvPg0KCQk8dWl0ZXh0IG5hbWU9IkRPQ1dSQVBfTVNHIiB2YWx1ZT0iQXVmIG1laW5lbSBBcmJlaXRzcGxhdHogc3BlaWNoZXJuIi8+DQoJCTx1aXRleHQgbmFtZT0iRE9DV1JBUF9QUk9NUFQiIHZhbHVlPSJadW0gSGVydW50ZXJsYWRlbiBrbGlja2VuIi8+DQoJCTx1aXRleHQgbmFtZT0iQ09VUlNFX1NUQVRVUyIgdmFsdWU9Ik1vZHVsc3RhdHVzIi8+DQoJCTx1aXRleHQgbmFtZT0iUEFTU0VEX1NUUklORyIgdmFsdWU9IkVyZm9sZ3JlaWNoIi8+DQoJCTx1aXRleHQgbmFtZT0iRkFJTEVEX1NUUklORyIgdmFsdWU9IkZlaGxnZXNjaGxhZ2VuIi8+DQoJPC9sYW5ndWFnZT4NCgk8bGFuZ3VhZ2UgaWQ9ImZy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DQoJCTwhLS0gc3Vic3RpdHV0aW9uOiAlbiA9PSBzbGlkZSBudW1iZXIgLS0+DQoJCTwhLS0gc3Vic3RpdHV0aW9uOiAldCA9PSB0b3RhbCBzbGlkZSBjb3VudCAtLT4NCgkJPHVpdGV4dCBuYW1lPSJTQ1JVQkJBUlNUQVRVU19TTElERUlORk8iIHZhbHVlPSJEaWFwb3NpdGl2ZSAlbiAvICV0IHwgIi8+DQoJCTx1aXRleHQgbmFtZT0iU0NSVUJCQVJTVEFUVVNfU1RPUFBFRCIgdmFsdWU9IkFycsOqdMOpZSIvPg0KCQk8dWl0ZXh0IG5hbWU9IlNDUlVCQkFSU1RBVFVTX1BMQVlJTkciIHZhbHVlPSJMZWN0dXJlIi8+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DQoJCTwhLS0gc3Vic3RpdHV0aW9uOiAlcCA9PSBjdXJyZW50IHNwZWFrZXIncyB0aXRsZSAtLT4NCgkJPHVpdGV4dCBuYW1lPSJCSU9XSU5fVElUTEUiIHZhbHVlPSJCaW8gOiAlcCIvPg0KCQk8dWl0ZXh0IG5hbWU9IkJJT0JUTl9USVRMRSIgdmFsdWU9IkJpbyA6Ii8+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DQoJCTx1aXRleHQgbmFtZT0iVEhVTUJfSEVBRElORyIgdmFsdWU9IkRpYXBvc2l0aXZlIi8+DQoJCTx1aXRleHQgbmFtZT0iVEhVTUJfSU5GTyIgdmFsdWU9IlRpdHJlL2R1csOpZSIvPg0KCQk8dWl0ZXh0IG5hbWU9IkFUVEFDSE5BTUVfSEVBRElORyIgdmFsdWU9Ik5vbSBkZSBmaWNoaWVyIi8+DQoJCTx1aXRleHQgbmFtZT0iQVRUQUNIU0laRV9IRUFESU5HIiB2YWx1ZT0iVGFpbGxlIi8+DQoJCTx1aXRleHQgbmFtZT0iU0xJREVfTk9URVMiIHZhbHVlPSJDb21tZW50YWlyZXMgZGVzIGRpYXBvc2l0aXZlcyIvPg0KCQk8IS0tcXVpeiBwb2QgYW5kIG1lc3NhZ2UgYm94IHRleHRzLS0+DQoJCTx1aXRleHQgbmFtZT0iUVVJWlBPRF9RVUlaX0FUVEVNUFQiIHZhbHVlPSJUZW50YXRpdmUgZGUgcXVlc3Rpb25uYWlyZSA6Ii8+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JiN4QTsmI3hBO1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DQoJCTx1aXRleHQgbmFtZT0iRE9DV1JBUF9QUk9NUFQiIHZhbHVlPSJDbGlxdWVyIHBvdXIgdMOpbMOpY2hhcmdlciIvPg0KCQk8dWl0ZXh0IG5hbWU9IkNPVVJTRV9TVEFUVVMiIHZhbHVlPSJTdGF0dXQgZHUgbW9kdWxlIi8+DQoJCTx1aXRleHQgbmFtZT0iUEFTU0VEX1NUUklORyIgdmFsdWU9IlLDqXVzc2kiLz4NCgkJPHVpdGV4dCBuYW1lPSJGQUlMRURfU1RSSU5HIiB2YWx1ZT0iRWNob3XDqSIvPg0KCTwvbGFuZ3VhZ2U+DQoJPGxhbmd1YWdlIGlkPSJqYSI+DQoJCTwhLS0gZm9ybWF0IGZvciB1aWZvbnQgdmFsdWUgaXMgImZvbnQsc2l6ZSxpc2JvbGQsaXNpdGFsaWMsaXNzaGFkb3dlZCIgLS0+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DQoJCTx1aWZvbnQgbmFtZT0iRk9OVF9FTEFQU0VEVElNRSIgdmFsdWU9IlZlcmRhbmEsMTEsdHJ1ZSxmYWxzZSxmYWxzZSIvPg0KCQk8dWlmb250IG5hbWU9IkZPTlRfVVRJTFNNRU5VIiB2YWx1ZT0iVmVyZGFuYSw5LHRydWUsZmFsc2UsZmFsc2UiLz4NCgkJPHVpZm9udCBuYW1lPSJGT05UX1RBQlMiIHZhbHVlPSJWZXJkYW5hLDEwLGZhbHNlLGZhbHNlLGZhbHNlIi8+DQoJCTx1aWZvbnQgbmFtZT0iRk9OVF9QUkVTRU5UQVRJT05OQU1FIiB2YWx1ZT0iVmVyZGFuYSwxNSxmYWxzZSxmYWxzZSx0cnVlIi8+DQoJCTx1aWZvbnQgbmFtZT0iRk9OVF9QUkVTRU5URVJOQU1FIiB2YWx1ZT0iVmVyZGFuYSwxNSx0cnVlLGZhbHNlLHRydWUiLz4NCgkJPHVpZm9udCBuYW1lPSJGT05UX1BSRVNFTlRFUlRJVExFIiB2YWx1ZT0iVmVyZGFuYSwxMS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MTEsZmFsc2UsZmFsc2UsdHJ1ZSIvPg0KCQk8dWlmb250IG5hbWU9IkZPTlRfQklPV0lOIiB2YWx1ZT0iVmVyZGFuYSwxMSxmYWxzZSxmYWxzZSxmYWxzZSIvPg0KCQk8dWlmb250IG5hbWU9IkZPTlRfTElTVEhFQURJTkciIHZhbHVlPSJWZXJkYW5hLDExLGZhbHNlLGZhbHNlLGZhbHNlIi8+DQoJCTx1aWZvbnQgbmFtZT0iRk9OVF9XSU5USVRMRSIgdmFsdWU9IlZlcmRhbmEsMTE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DQoJCTx1aXRleHQgbmFtZT0iU0NSVUJCQVJTVEFUVVNfUExBWUlORyIgdmFsdWU9IuWGjeeUn+S4rSIvPg0KCQk8dWl0ZXh0IG5hbWU9IlNDUlVCQkFSU1RBVFVTX05PQVVESU8iIHZhbHVlPSLpn7Plo7DjgarjgZciLz4NCgkJPHVpdGV4dCBuYW1lPSJTQ1JVQkJBUlNUQVRVU19WSURQTEFZSU5HIiB2YWx1ZT0i44OT44OH44Kq5YaN55Sf5LitIi8+DQoJCTx1aXRleHQgbmFtZT0iU0NSVUJCQVJTVEFUVVNfTE9BRElORyIgdmFsdWU9IuODreODvOODieS4rSIvPg0KCQk8dWl0ZXh0IG5hbWU9IlNDUlVCQkFSU1RBVFVTX0JVRkZFUklORyIgdmFsdWU9IuODkOODg+ODleOCoeS4rSIvPg0KCQk8dWl0ZXh0IG5hbWU9IlNDUlVCQkFSU1RBVFVTX1FVRVNUSU9OIiB2YWx1ZT0i6LOq5ZWP44Gr562U44GI44Gm5LiL44GV44GEIi8+DQoJCTx1aXRleHQgbmFtZT0iU0NSVUJCQVJTVEFUVVNfUkVWSUVXUVVJWiIgdmFsdWU9IuOCr+OCpOOCuuOCkuODrOODk+ODpeODvOOBl+OBpuOBhOOBvuOBmSIvPg0KCQk8IS0tIHN1YnN0aXR1dGlvbjogJW0gPT0gbWludXRlcyByZW1haW5pbmcgLS0+DQoJCTwhLS0gc3Vic3RpdHV0aW9uOiAlcyA9PSBzZWNvbmRzIHJlbWFpbmluZyAtLT4NCgkJPHVpdGV4dCBuYW1lPSJFTEFQU0VEIiB2YWx1ZT0i5q6L44KKIDogJW0g5YiGICVzIOenkiIvPg0KCQk8dWl0ZXh0IG5hbWU9Ik5PVEZPVU5EIiB2YWx1ZT0i5L2V44KC6KaL44Gk44GL44KK44G+44Gb44KTIi8+DQoJCTx1aXRleHQgbmFtZT0iQVRUQUNITUVOVFMiIHZhbHVlPSLmt7vku5giLz4NCgkJPCEtLSBzdWJzdGl0dXRpb246ICVwID09IGN1cnJlbnQgc3BlYWtlcidzIHRpdGxlIC0tPg0KCQk8dWl0ZXh0IG5hbWU9IkJJT1dJTl9USVRMRSIgdmFsdWU9Iue1jOattCA6ICVwIi8+DQoJCTx1aXRleHQgbmFtZT0iQklPQlROX1RJVExFIiB2YWx1ZT0i57WM5q20Ii8+DQoJCTx1aXRleHQgbmFtZT0iRElWSURFUkJUTl9USVRMRSIgdmFsdWU9InwiLz4NCgkJPHVpdGV4dCBuYW1lPSJDT05UQUNUQlROX1RJVExFIiB2YWx1ZT0i44GK5ZWP44GE5ZCI44KP44GbIi8+DQoJCTx1aXRleHQgbmFtZT0iVEFCX1FVSVoiIHZhbHVlPSLjgq/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44Kk44OI44OrIi8+DQoJCTx1aXRleHQgbmFtZT0iRFVSQVRJT05fSEVBRElORyIgdmFsdWU9IumVt+OBlSIvPg0KCQk8dWl0ZXh0IG5hbWU9IlNFQVJDSF9IRUFESU5HIiB2YWx1ZT0i5qSc57Si44GZ44KL44OG44Kt44K544OIIDogIi8+DQoJCTx1aXRleHQgbmFtZT0iVEhVTUJfSEVBRElORyIgdmFsdWU9IuOCueODqeOCpOODiSIvPg0KCQk8dWl0ZXh0IG5hbWU9IlRIVU1CX0lORk8iIHZhbHVlPSLjgrnjg6njgqTjg4njgr/jgqTjg4jjg6sgLyDplbfjgZUiLz4NCgkJPHVpdGV4dCBuYW1lPSJBVFRBQ0hOQU1FX0hFQURJTkciIHZhbHVlPSLjg5XjgqHjgqTjg6vlkI0iLz4NCgkJPHVpdGV4dCBuYW1lPSJBVFRBQ0hTSVpFX0hFQURJTkciIHZhbHVlPSLjgrXjgqTjgroiLz4NCgkJPHVpdGV4dCBuYW1lPSJTTElERV9OT1RFUyIgdmFsdWU9IuOCueODqeOCpOODieODjuODvOODiCIvPg0KCQk8IS0tcXVpeiBwb2QgYW5kIG1lc3NhZ2UgYm94IHRleHRzLS0+DQoJCTx1aXRleHQgbmFtZT0iUVVJWlBPRF9RVUlaX0FUVEVNUFQiIHZhbHVlPSLjgq/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DQoJCTx1aXRleHQgbmFtZT0iUVVJWlBPRF9RVUVTVFlQRV9TVFIiIHZhbHVlPSLjgr/jgqTjg5cgOiAlcyIvPg0KCQk8dWl0ZXh0IG5hbWU9IlFVSVpQT0RfUVVFU1RZUEVfR1JEIiB2YWx1ZT0i6KmV5L6hIi8+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OBhCIvPg0KCQk8dWl0ZXh0IG5hbWU9IldBUk5JTkdNU0dfTk9TVFJJTkciIHZhbHVlPSLjgYTjgYTjgYgiLz4NCgkJPHVpdGV4dCBuYW1lPSJXQVJOSU5HTVNHX1RJVExFU1RSSU5HIiB2YWx1ZT0i44Kv44Kk44K644Gu44OK44OT44Ky44O844K344On44Oz44Gr6Zai44GZ44KL6K2m5ZGKIi8+DQoJCTx1aXRleHQgbmFtZT0iV0FSTklOR01TR19NU0dTVFJJTkciIHZhbHVlPSLjgZPjga7jgq/jgqTjgrrjgavjga/jgIHjgb7jgaDop6PnrZTjgZfjgabjgYTjgarjgYTos6rllY/jgYzjgYLjgorjgb7jgZnjgIImI3hBOyYjeEE7IOOCr+OCpOOCuuOCkue1guS6huOBmeOCi+OBq+OBr+OAgeOAjOOBr+OBhOOAjeOCkuOCr+ODquODg+OCr+OBl+OBvuOBmeOAguOCr+OCpOOCuuOCkue2muihjOOBmeOCi+OBq+OBr+OAgeOAjOOBhOOBhOOBiOOAjeOCkuOCr+ODquODg+OCr+OBl+OBvuOBmeOAgiIvPg0KCQk8dWl0ZXh0IG5hbWU9IklORk9STUFUSU9OX0gyNjRfRkxBU0hQTEFZRVIiIHZhbHVlPSLjgYrkvb/jgYTjga7jgrPjg7Pjg5Tjg6Xjg7zjgr/jgavnj77lnKjjgqTjg7Pjgrnjg4jjg7zjg6vjgZXjgozjgabjgYTjgosgRmxhc2ggUGxheWVyIOOBruODkOODvOOCuOODp+ODs+OBr+OAgeOBk+OBruODk+ODh+OCquOCkuOCteODneODvOODiOOBl+OBpuOBhOOBvuOBm+OCk+OAguacgOaWsOOBriBGbGFzaCBQbGF5ZXIg44KS44OA44Km44Oz44Ot44O844OJ44GZ44KL44Gr44Gv44CB44OT44OH44Kq6aCY5Z+f44KS44Kv44Oq44OD44Kv44GX44Gm44GP44Gg44GV44GE44CC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imi+OBm+OCiyIvPg0KCQk8dWl0ZXh0IG5hbWU9Ik1VVEUiIHZhbHVlPSLjg5/jg6Xjg7zjg4giLz4NCgkJPHVpdGV4dCBuYW1lPSJET0NXUkFQX1RJVExFIiB2YWx1ZT0iUHJlc2VudGVyIOa3u+S7mOODleOCoeOCpOODqyIvPg0KCQk8dWl0ZXh0IG5hbWU9IkRPQ1dSQVBfTVNHIiB2YWx1ZT0i44Oe44Kk44Kz44Oz44OU44Ol44O844K/44Gr5L+d5a2YIi8+DQoJCTx1aXRleHQgbmFtZT0iRE9DV1JBUF9QUk9NUFQiIHZhbHVlPSLjgq/jg6rjg4Pjgq/jgZfjgabjg4Djgqbjg7Pjg63jg7zjg4kiLz4NCgkJPHVpdGV4dCBuYW1lPSJDT1VSU0VfU1RBVFVTIiB2YWx1ZT0i44Oi44K444Ol44O844Or44K544OG44O844K/44K5Ii8+DQoJCTx1aXRleHQgbmFtZT0iUEFTU0VEX1NUUklORyIgdmFsdWU9IuWQiOagvCIvPg0KCQk8dWl0ZXh0IG5hbWU9IkZBSUxFRF9TVFJJTkciIHZhbHVlPSLkuI3lkIjmoLw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S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DQoJCTx1aXRleHQgbmFtZT0iU0NSVUJCQVJTVEFUVVNfU0xJREVJTkZPIiB2YWx1ZT0i7Iqs65287J2065OcICVuIC8gJXQgfCAiLz4NCgkJPHVpdGV4dCBuYW1lPSJTQ1JVQkJBUlNUQVRVU19TVE9QUEVEIiB2YWx1ZT0i7KSR7KeA65CoIi8+DQoJCTx1aXRleHQgbmFtZT0iU0NSVUJCQVJTVEFUVVNfUExBWUlORyIgdmFsdWU9IuyerOyDnSIvPg0KCQk8dWl0ZXh0IG5hbWU9IlNDUlVCQkFSU1RBVFVTX05PQVVESU8iIHZhbHVlPSLsmKTrlJTsmKQg7JeG7J2MIi8+DQoJCTx1aXRleHQgbmFtZT0iU0NSVUJCQVJTVEFUVVNfVklEUExBWUlORyIgdmFsdWU9Iuu5hOuUlOyYpCDsnqzsg50g7KSRIi8+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DQoJCTwhLS0gc3Vic3RpdHV0aW9uOiAlbSA9PSBtaW51dGVzIHJlbWFpbmluZyAtLT4NCgkJPCEtLSBzdWJzdGl0dXRpb246ICVzID09IHNlY29uZHMgcmVtYWluaW5nIC0tPg0KCQk8dWl0ZXh0IG5hbWU9IkVMQVBTRUQiIHZhbHVlPSIlbeu2hCAlc+y0iCDrgqjsnYwiLz4NCgkJPHVpdGV4dCBuYW1lPSJOT1RGT1VORCIgdmFsdWU9IuyXhuydjCIvPg0KCQk8dWl0ZXh0IG5hbWU9IkFUVEFDSE1FTlRTIiB2YWx1ZT0i7LKo67aAIO2MjOydvCIvPg0KCQk8IS0tIHN1YnN0aXR1dGlvbjogJXAgPT0gY3VycmVudCBzcGVha2VyJ3MgdGl0bGUgLS0+DQoJCTx1aXRleHQgbmFtZT0iQklPV0lOX1RJVExFIiB2YWx1ZT0i6rK966ClIOyGjOqwnDogJXAiLz4NCgkJPHVpdGV4dCBuYW1lPSJCSU9CVE5fVElUTEUiIHZhbHVlPSLqsr3roKUg7IaM6rCcIi8+DQoJCTx1aXRleHQgbmFtZT0iRElWSURFUkJUTl9USVRMRSIgdmFsdWU9InwiLz4NCgkJPHVpdGV4dCBuYW1lPSJDT05UQUNUQlROX1RJVExFIiB2YWx1ZT0i7Jew65297LKYIi8+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DQoJCTx1aXRleHQgbmFtZT0iVEhVTUJfSEVBRElORyIgdmFsdWU9IuyKrOudvOydtOuTnCIvPg0KCQk8dWl0ZXh0IG5hbWU9IlRIVU1CX0lORk8iIHZhbHVlPSLsoJzrqqkv7J6s7IOd7Iuc6rCEIi8+DQoJCTx1aXRleHQgbmFtZT0iQVRUQUNITkFNRV9IRUFESU5HIiB2YWx1ZT0i7YyM7J28IOydtOumhCIvPg0KCQk8dWl0ZXh0IG5hbWU9IkFUVEFDSFNJWkVfSEVBRElORyIgdmFsdWU9Iu2BrOq4sCIvPg0KCQk8dWl0ZXh0IG5hbWU9IlNMSURFX05PVEVTIiB2YWx1ZT0i7Iqs65287J2065OcIOuFuO2KuCIvPg0KCQk8IS0tcXVpeiBwb2QgYW5kIG1lc3NhZ2UgYm94IHRleHRzLS0+DQoJCTx1aXRleHQgbmFtZT0iUVVJWlBPRF9RVUlaX0FUVEVNUFQiIHZhbHVlPSLtgLTspogg7Iuc64+EIO2an+yImDoiLz4NCgkJPHVpdGV4dCBuYW1lPSJRVUlaUE9EX1FVSVpfQVRURU1QVF9WQUxVRSIgdmFsdWU9IiVuLyV0Ii8+DQoJCTx1aXRleHQgbmFtZT0iUVVJWlBPRF9RVUlaX1NDT1JFIiB2YWx1ZT0i65Od7KCQOiIvPg0KCQk8dWl0ZXh0IG5hbWU9IlFVSVpQT0RfUVVJWl9QQVNTU0NPUkUiIHZhbHVlPSLthrXqs7wg7KCQ7IiYOiIvPg0KCQk8dWl0ZXh0IG5hbWU9IlFVSVpQT0RfUVVJWl9NQVhTQ09SRSIgdmFsdWU9Iuy1nOqzoCDsoJDsiJg6Ii8+DQoJCTx1aXRleHQgbmFtZT0iUVVJWlBPRF9RVUVTQVRNUFRfU1RSIiB2YWx1ZT0i7Iuc64+EIO2an+yImDogJW4vJXQiLz4NCgkJPHVpdGV4dCBuYW1lPSJRVUlaUE9EX1FVRVNUWVBFX1NUUiIgdmFsdWU9IuycoO2YlTogJXMiLz4NCgkJPHVpdGV4dCBuYW1lPSJRVUlaUE9EX1FVRVNUWVBFX0dSRCIgdmFsdWU9IuygkOyImCDrp6TquLDquLAg7JmE66OMIi8+DQoJCTx1aXRleHQgbmFtZT0iUVVJWlBPRF9RVUVTVFlQRV9TVlkiIHZhbHVlPSLshKTrrLgg7KGw7IKsIi8+DQoJCTx1aXRleHQgbmFtZT0iUVVJWlBPRF9RVUlaQVRNUFRfSU5GIiB2YWx1ZT0i66y07ZWcIi8+DQoJCTx1aXRleHQgbmFtZT0iUVVJWlBPRF9RVUVTQVRNUFRfSU5GIiB2YWx1ZT0i66y07ZWcIi8+DQoJCTx1aXRleHQgbmFtZT0iV0FSTklOR01TR19ZRVNTVFJJTkciIHZhbHVlPSLsmIgiLz4NCgkJPHVpdGV4dCBuYW1lPSJXQVJOSU5HTVNHX05PU1RSSU5HIiB2YWx1ZT0i7JWE64uI7JikIi8+DQoJCTx1aXRleHQgbmFtZT0iV0FSTklOR01TR19USVRMRVNUUklORyIgdmFsdWU9Iu2AtOymiCDrgrTruYTqsozsnbTshZgg6rK96rOgIi8+DQoJCTx1aXRleHQgbmFtZT0iV0FSTklOR01TR19NU0dTVFJJTkciIHZhbHVlPSLsnbQg7YC07KaI7JeQ7IScIOyLnOuPhO2VmOyngCDslYrsnYAg7KeI66y47J20IOyeiOyKteuLiOuLpC4mI3hBOyYjeEE77YC07KaI66W8IOyiheujjO2VmOugpOuptCBb7JiIXeulvCDtgbTrpq3tlZjqs6AsIO2AtOymiOulvCDqs4Tsho3tlZjroKTrqbQgW+yVhOuLiOyYpF3rpbwg7YG066at7ZWY7Iut7Iuc7JikLiIvPg0KCQk8dWl0ZXh0IG5hbWU9IklORk9STUFUSU9OX0gyNjRfRkxBU0hQTEFZRVIiIHZhbHVlPSLsi5zsiqTthZzsl5Ag7ISk7LmY65CY7Ja0IOyeiOuKlCDtmITsnqwg67KE7KCE7J2YIEZsYXNoIFBsYXllcuuKlCDsnbQg67mE65SU7Jik66W8IOyngOybkO2VmOyngCDslYrsirXri4jri6QuIOy1nOyLoCBGbGFzaCBQbGF5ZXLrpbwg64uk7Jq066Gc65Oc7ZWY66Ck66m0IOu5hOuUlOyYpCDsmIHsl63snYQg7YG066at7ZWY7Iut7Iuc7Jik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ssLjsl6zsnpDsl5Dqsowg7IS466GcIOunieuMgCDrs7TsnbTquLAiLz4NCgkJPHVpdGV4dCBuYW1lPSJNVVRFIiB2YWx1ZT0i7J2M7IaM6rGwIi8+DQoJCTx1aXRleHQgbmFtZT0iRE9DV1JBUF9USVRMRSIgdmFsdWU9IlByZXNlbnRlciDtjIzsnbwg7LKo67aAIi8+DQoJCTx1aXRleHQgbmFtZT0iRE9DV1JBUF9NU0ciIHZhbHVlPSLrgrQg7Lu07ZOo7YSw7JeQIOyggOyepSIvPg0KCQk8dWl0ZXh0IG5hbWU9IkRPQ1dSQVBfUFJPTVBUIiB2YWx1ZT0i7YG066at7ZWY7JesIOuLpOyatOuhnOuTnCIvPg0KCQk8dWl0ZXh0IG5hbWU9IkNPVVJTRV9TVEFUVVMiIHZhbHVlPSLrqqjrk4gg7IOB7YOcIi8+DQoJCTx1aXRleHQgbmFtZT0iUEFTU0VEX1NUUklORyIgdmFsdWU9Iu2VqeqyqSIvPg0KCQk8dWl0ZXh0IG5hbWU9IkZBSUxFRF9TVFJJTkciIHZhbHVlPSLrtojtlanqsqk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DQoJCTx1aXRleHQgbmFtZT0iU0NSVUJCQVJTVEFUVVNfVklEUExBWUlORyIgdmFsdWU9IlbDrWRlbyBlbiByZXByb2QuIi8+DQoJCTx1aXRleHQgbmFtZT0iU0NSVUJCQVJTVEFUVVNfTE9BRElORyIgdmFsdWU9IkNhcmdhbmRvIi8+DQoJCTx1aXRleHQgbmFtZT0iU0NSVUJCQVJTVEFUVVNfQlVGRkVSSU5HIiB2YWx1ZT0iQWxtYWNlbmFuZG8gZW4gYsO6ZmVyIi8+DQoJCTx1aXRleHQgbmFtZT0iU0NSVUJCQVJTVEFUVVNfUVVFU1RJT04iIHZhbHVlPSJDb250ZXN0YXIgcHJlZ3VudGEiLz4NCgkJPHVpdGV4dCBuYW1lPSJTQ1JVQkJBUlNUQVRVU19SRVZJRVdRVUlaIiB2YWx1ZT0iUmV2aXNhbmRvIHBydWViYSIvPg0KCQk8IS0tIHN1YnN0aXR1dGlvbjogJW0gPT0gbWludXRlcyByZW1haW5pbmcgLS0+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DQoJCTx1aXRleHQgbmFtZT0iQklPQlROX1RJVExFIiB2YWx1ZT0iQmlvZ3JhZsOtYSIvPg0KCQk8dWl0ZXh0IG5hbWU9IkRJVklERVJCVE5fVElUTEUiIHZhbHVlPSJ8Ii8+DQoJCTx1aXRleHQgbmFtZT0iQ09OVEFDVEJUTl9USVRMRSIgdmFsdWU9IkNvbnRhY3RvIi8+DQoJCTx1aXRleHQgbmFtZT0iVEFCX1FVSVoiIHZhbHVlPSJQcnVlYmEiLz4NCgkJPHVpdGV4dCBuYW1lPSJUQUJfT1VUTElORSIgdmFsdWU9IkNvbnRvcm5vIi8+DQoJCTx1aXRleHQgbmFtZT0iVEFCX1RIVU1CIiB2YWx1ZT0iTWluaWF0LiIvPg0KCQk8dWl0ZXh0IG5hbWU9IlRBQl9OT1RFUyIgdmFsdWU9Ik5vdGFzIi8+DQoJCTx1aXRleHQgbmFtZT0iVEFCX1NFQVJDSCIgdmFsdWU9IkJ1c2NhciIvPg0KCQk8dWl0ZXh0IG5hbWU9IlNMSURFX0hFQURJTkciIHZhbHVlPSJUw610dWxvIGRlIGRpYXBvc2l0aXZhIi8+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DQoJCTx1aXRleHQgbmFtZT0iQVRUQUNITkFNRV9IRUFESU5HIiB2YWx1ZT0iTm9tYnJlIGRlIGFyY2hpdm8iLz4NCgkJPHVpdGV4dCBuYW1lPSJBVFRBQ0hTSVpFX0hFQURJTkciIHZhbHVlPSJUYW1hw7FvIi8+DQoJCTx1aXRleHQgbmFtZT0iU0xJREVfTk9URVMiIHZhbHVlPSJOb3RhcyBkZSBkaWFwb3NpdGl2YSIvPg0KCQk8IS0tcXVpeiBwb2QgYW5kIG1lc3NhZ2UgYm94IHRleHRzLS0+DQoJCTx1aXRleHQgbmFtZT0iUVVJWlBPRF9RVUlaX0FUVEVNUFQiIHZhbHVlPSJJbnRlbnRvIGRlIHBydWViYToiLz4NCgkJPHVpdGV4dCBuYW1lPSJRVUlaUE9EX1FVSVpfQVRURU1QVF9WQUxVRSIgdmFsdWU9IiVuIGRlICV0Ii8+DQoJCTx1aXRleHQgbmFtZT0iUVVJWlBPRF9RVUlaX1NDT1JFIiB2YWx1ZT0iUHVudHVhY2nDs246Ii8+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DQoJCTx1aXRleHQgbmFtZT0iV0FSTklOR01TR19ZRVNTVFJJTkciIHZhbHVlPSJTw60iLz4NCgkJPHVpdGV4dCBuYW1lPSJXQVJOSU5HTVNHX05PU1RSSU5HIiB2YWx1ZT0iTm8iLz4NCgkJPHVpdGV4dCBuYW1lPSJXQVJOSU5HTVNHX1RJVExFU1RSSU5HIiB2YWx1ZT0iQXZpc28gZGUgbmF2ZWdhY2nDs24gZGUgcHJ1ZWJhIi8+DQoJCTx1aXRleHQgbmFtZT0iV0FSTklOR01TR19NU0dTVFJJTkciIHZhbHVlPSJIYXkgcHJlZ3VudGFzIHNpbiBpbnRlbnRvcyBlbiBlc3RhIHBydWViYS4mI3hBOyYjeEE7UGFyYSBzYWxpciBkZSBsYSBwcnVlYmEsIGhhZ2EgY2xpYyBlbiBTw60uIFBhcmEgY29udGludWFyLCBoYWdhIGNsaWMgZW4gTm8uIi8+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DQoJCTwhLS0gc3Vic3RpdHV0aW9uOiAlbiA9PSBzbGlkZSBudW1iZXIgLS0+DQoJCTx1aXRleHQgbmFtZT0iQk9PS01BUktTTElERSIgdmFsdWU9IkFkb2JlIFByZXNlbnRlcjogJXAgJXMiLz4NCgkJPHVpdGV4dCBuYW1lPSJTSE9XU0lERUJBUiIgdmFsdWU9Ik1vc3RyYXIgYmFycmEgbGF0ZXJhbCBhIGxvcyBwYXJ0aWNpcGFudGVzIi8+DQoJCTx1aXRleHQgbmFtZT0iTVVURSIgdmFsdWU9IlNpbGVuY2lhciIvPg0KCQk8dWl0ZXh0IG5hbWU9IkRPQ1dSQVBfVElUTEUiIHZhbHVlPSJBcmNoaXZvIGFkanVudG8gZGUgUHJlc2VudGVyIi8+DQoJCTx1aXRleHQgbmFtZT0iRE9DV1JBUF9NU0ciIHZhbHVlPSJHdWFyZGFyIGVuIE1pIFBDIi8+DQoJCTx1aXRleHQgbmFtZT0iRE9DV1JBUF9QUk9NUFQiIHZhbHVlPSJIYWdhIGNsaWMgZW4gRGVzY2FyZ2FyIi8+DQoJCTx1aXRleHQgbmFtZT0iQ09VUlNFX1NUQVRVUyIgdmFsdWU9IkVzdGFkbyBkZSBtb2R1bG8iLz4NCgkJPHVpdGV4dCBuYW1lPSJQQVNTRURfU1RSSU5HIiB2YWx1ZT0iQXByb2JhZG8iLz4NCgkJPHVpdGV4dCBuYW1lPSJGQUlMRURfU1RSSU5HIiB2YWx1ZT0iU3VzcGVuc28iLz4NCgk8L2xhbmd1YWdlPg0KCTxsYW5ndWFnZSBpZD0icH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GFyYWRvIi8+DQoJCTx1aXRleHQgbmFtZT0iU0NSVUJCQVJTVEFUVVNfUExBWUlORyIgdmFsdWU9IlJlcHJvZHV6aW5kbyIvPg0KCQk8dWl0ZXh0IG5hbWU9IlNDUlVCQkFSU1RBVFVTX05PQVVESU8iIHZhbHVlPSJTZW0gw6F1ZGlvIi8+DQoJCTx1aXRleHQgbmFtZT0iU0NSVUJCQVJTVEFUVVNfVklEUExBWUlORyIgdmFsdWU9IlbDrWRlbyBlbSByZXByb2R1w6fDo28iLz4NCgkJPHVpdGV4dCBuYW1lPSJTQ1JVQkJBUlNUQVRVU19MT0FESU5HIiB2YWx1ZT0iQ2FycmVnYW5kbyIvPg0KCQk8dWl0ZXh0IG5hbWU9IlNDUlVCQkFSU1RBVFVTX0JVRkZFUklORyIgdmFsdWU9IkFybWF6ZW5hbmRvIGVtIGJ1ZmZlciIvPg0KCQk8dWl0ZXh0IG5hbWU9IlNDUlVCQkFSU1RBVFVTX1FVRVNUSU9OIiB2YWx1ZT0iUmVzcG9uZGVyIHBlcmd1bnRhIi8+DQoJCTx1aXRleHQgbmFtZT0iU0NSVUJCQVJTVEFUVVNfUkVWSUVXUVVJWiIgdmFsdWU9IlJldmlzYW5kbyBxdWVzdGlvbsOhcmlvIi8+DQoJCTwhLS0gc3Vic3RpdHV0aW9uOiAlbSA9PSBtaW51dGVzIHJlbWFpbmluZyAtLT4NCgkJPCEtLSBzdWJzdGl0dXRpb246ICVzID09IHNlY29uZHMgcmVtYWluaW5nIC0tPg0KCQk8dWl0ZXh0IG5hbWU9IkVMQVBTRUQiIHZhbHVlPSIlbSBtaW51dG9zICVzIHNlZ3VuZG9zIHJlc3RhbnRlcyIvPg0KCQk8dWl0ZXh0IG5hbWU9Ik5PVEZPVU5EIiB2YWx1ZT0iTmFkYSBlbmNvbnRyYWRvIi8+DQoJCTx1aXRleHQgbmFtZT0iQVRUQUNITUVOVFMiIHZhbHVlPSJBbmV4b3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XRvIi8+DQoJCTx1aXRleHQgbmFtZT0iVEFCX1FVSVoiIHZhbHVlPSJRdWVzdC4iLz4NCgkJPHVpdGV4dCBuYW1lPSJUQUJfT1VUTElORSIgdmFsdWU9IkVzcXVlbWEiLz4NCgkJPHVpdGV4dCBuYW1lPSJUQUJfVEhVTUIiIHZhbHVlPSJNaW5pIi8+DQoJCTx1aXRleHQgbmFtZT0iVEFCX05PVEVTIiB2YWx1ZT0iTm90YXMiLz4NCgkJPHVpdGV4dCBuYW1lPSJUQUJfU0VBUkNIIiB2YWx1ZT0iQnVzY2EiLz4NCgkJPHVpdGV4dCBuYW1lPSJTTElERV9IRUFESU5HIiB2YWx1ZT0iVMOtdHVsbyBkbyBzbGlkZSIvPg0KCQk8dWl0ZXh0IG5hbWU9IkRVUkFUSU9OX0hFQURJTkciIHZhbHVlPSJEdXJhw6fDo28iLz4NCgkJPHVpdGV4dCBuYW1lPSJTRUFSQ0hfSEVBRElORyIgdmFsdWU9IlByb2N1cmFyIHRleHRvOiIvPg0KCQk8dWl0ZXh0IG5hbWU9IlRIVU1CX0hFQURJTkciIHZhbHVlPSJTbGlkZSIvPg0KCQk8dWl0ZXh0IG5hbWU9IlRIVU1CX0lORk8iIHZhbHVlPSJUw610dWxvL0R1cmHDp8OjbyBkbyBzbGlkZSIvPg0KCQk8dWl0ZXh0IG5hbWU9IkFUVEFDSE5BTUVfSEVBRElORyIgdmFsdWU9Ik5vbWUgZG8gYXJxdWl2byIvPg0KCQk8dWl0ZXh0IG5hbWU9IkFUVEFDSFNJWkVfSEVBRElORyIgdmFsdWU9IlRhbWFuaG8iLz4NCgkJPHVpdGV4dCBuYW1lPSJTTElERV9OT1RFUyIgdmFsdWU9IkFub3Rhw6fDtWVzIGRvIHNsaWRlIi8+DQoJCTwhLS1xdWl6IHBvZCBhbmQgbWVzc2FnZSBib3ggdGV4dHMtLT4NCgkJPHVpdGV4dCBuYW1lPSJRVUlaUE9EX1FVSVpfQVRURU1QVCIgdmFsdWU9IlRlbnRhdGl2YSBubyBxdWVzdGlvbsOhcmlvOiIvPg0KCQk8dWl0ZXh0IG5hbWU9IlFVSVpQT0RfUVVJWl9BVFRFTVBUX1ZBTFVFIiB2YWx1ZT0iJW4gZGUgJXQiLz4NCgkJPHVpdGV4dCBuYW1lPSJRVUlaUE9EX1FVSVpfU0NPUkUiIHZhbHVlPSJQb250dWHDp8OjbzoiLz4NCgkJPHVpdGV4dCBuYW1lPSJRVUlaUE9EX1FVSVpfUEFTU1NDT1JFIiB2YWx1ZT0iUG9udHVhw6fDo28gZGUgYXByb3Zhw6fDo286Ii8+DQoJCTx1aXRleHQgbmFtZT0iUVVJWlBPRF9RVUlaX01BWFNDT1JFIiB2YWx1ZT0iUG9udHVhw6fDo28gbcOheGltYToiLz4NCgkJPHVpdGV4dCBuYW1lPSJRVUlaUE9EX1FVRVNBVE1QVF9TVFIiIHZhbHVlPSJUZW50YXRpdmE6ICVuIGRlICV0Ii8+DQoJCTx1aXRleHQgbmFtZT0iUVVJWlBPRF9RVUVTVFlQRV9TVFIiIHZhbHVlPSJUaXBvOiAlcyIvPg0KCQk8dWl0ZXh0IG5hbWU9IlFVSVpQT0RfUVVFU1RZUEVfR1JEIiB2YWx1ZT0iQ2xhc3NpZmljYXTDs3JpYSIvPg0KCQk8dWl0ZXh0IG5hbWU9IlFVSVpQT0RfUVVFU1RZUEVfU1ZZIiB2YWx1ZT0iUGVzcXVpc2EiLz4NCgkJPHVpdGV4dCBuYW1lPSJRVUlaUE9EX1FVSVpBVE1QVF9JTkYiIHZhbHVlPSJJbmZpbml0byIvPg0KCQk8dWl0ZXh0IG5hbWU9IlFVSVpQT0RfUVVFU0FUTVBUX0lORiIgdmFsdWU9IkluZmluaXRvIi8+DQoJCTx1aXRleHQgbmFtZT0iV0FSTklOR01TR19ZRVNTVFJJTkciIHZhbHVlPSJTaW0iLz4NCgkJPHVpdGV4dCBuYW1lPSJXQVJOSU5HTVNHX05PU1RSSU5HIiB2YWx1ZT0iTsOjbyIvPg0KCQk8dWl0ZXh0IG5hbWU9IldBUk5JTkdNU0dfVElUTEVTVFJJTkciIHZhbHVlPSJBbGVydGEgZGUgbmF2ZWdhw6fDo28gZG8gcXVlc3Rpb27DoXJpbyIvPg0KCQk8dWl0ZXh0IG5hbWU9IldBUk5JTkdNU0dfTVNHU1RSSU5HIiB2YWx1ZT0iRXhpc3RlbSBwZXJndW50YXMgcXVlIG7Do28gZm9yYW0gcmVzcG9uZGlkYXMgbmVzdGUgcXVlc3Rpb27DoXJpby4mI3hBOyYjeEE7Q2xpcXVlIGVtIFNpbSBwYXJhIHNhaXIgZG8gcXVlc3Rpb27DoXJpbyBvdSBlbSBOw6NvIHNlIHF1aXNlciBjb250aW51YXIuIi8+DQoJCTx1aXRleHQgbmFtZT0iSU5GT1JNQVRJT05fSDI2NF9GTEFTSFBMQVlFUiIgdmFsdWU9IkEgdmVyc8OjbyBhdHVhbCBkbyBGbGFzaCBQbGF5ZXIgaW5zdGFsYWRhIG5vIGNvbXB1dGFkb3IgbsOjbyBvZmVyZWNlIHN1cG9ydGUgYSBlc3NlIHbDrWRlby4gQ2xpcXVlIG5hIMOhcmVhIGRvIHbDrWRlbyBwYXJhIGJhaXhhciBhIHZlcnPDo28gbWFpcyByZWNlbnRlIGRv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ciBiYXJyYSBsYXRlcmFsIGFvIHBhcnRpY2lwYW50ZXMiLz4NCgkJPHVpdGV4dCBuYW1lPSJNVVRFIiB2YWx1ZT0iTXVkbyIvPg0KCQk8dWl0ZXh0IG5hbWU9IkRPQ1dSQVBfVElUTEUiIHZhbHVlPSJBbmV4byBkZSBhcnF1aXZvIGRvIFByZXNlbnRlciIvPg0KCQk8dWl0ZXh0IG5hbWU9IkRPQ1dSQVBfTVNHIiB2YWx1ZT0iU2FsdmFyIGVtIE1ldSBjb21wdXRhZG9yIi8+DQoJCTx1aXRleHQgbmFtZT0iRE9DV1JBUF9QUk9NUFQiIHZhbHVlPSJDbGlxdWUgcGFyYSBiYWl4YXIiLz4NCgkJPHVpdGV4dCBuYW1lPSJDT1VSU0VfU1RBVFVTIiB2YWx1ZT0iU3RhdHVzIGRvIG3Ds2R1bG8iLz4NCgkJPHVpdGV4dCBuYW1lPSJQQVNTRURfU1RSSU5HIiB2YWx1ZT0iQXByb3ZhZG8iLz4NCgkJPHVpdGV4dCBuYW1lPSJGQUlMRURfU1RSSU5HIiB2YWx1ZT0iUmVwcm92YWRvIi8+DQoJPC9sYW5ndWFnZT4NCgk8bGFuZ3VhZ2UgaWQ9Iml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DQoJCTwhLS0gc3Vic3RpdHV0aW9uOiAlbiA9PSBzbGlkZSBudW1iZXIgLS0+DQoJCTwhLS0gc3Vic3RpdHV0aW9uOiAldCA9PSB0b3RhbCBzbGlkZSBjb3VudCAtLT4NCgkJPHVpdGV4dCBuYW1lPSJTQ1JVQkJBUlNUQVRVU19TTElERUlORk8iIHZhbHVlPSJEaWFwb3NpdGl2YSAlbiAvICV0IHwgIi8+DQoJCTx1aXRleHQgbmFtZT0iU0NSVUJCQVJTVEFUVVNfU1RPUFBFRCIgdmFsdWU9IkludGVycm90dG8iLz4NCgkJPHVpdGV4dCBuYW1lPSJTQ1JVQkJBUlNUQVRVU19QTEFZSU5HIiB2YWx1ZT0iUmlwcm9kdXppb25lIi8+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DQoJCTx1aXRleHQgbmFtZT0iRUxBUFNFRCIgdmFsdWU9IiVtIE1pbnV0aSAlcyBTZWNvbmRpIHJpbWFuZW50aSIvPg0KCQk8dWl0ZXh0IG5hbWU9Ik5PVEZPVU5EIiB2YWx1ZT0iTmVzc3VuIGVsZW1lbnRvIHRyb3ZhdG8iLz4NCgkJPHVpdGV4dCBuYW1lPSJBVFRBQ0hNRU5UUyIgdmFsdWU9IkFsbGVnYXRp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DQoJCTx1aXRleHQgbmFtZT0iRFVSQVRJT05fSEVBRElORyIgdmFsdWU9IkR1cmF0YSIvPg0KCQk8dWl0ZXh0IG5hbWU9IlNFQVJDSF9IRUFESU5HIiB2YWx1ZT0iQ2VyY2EgdGVzdG86Ii8+DQoJCTx1aXRleHQgbmFtZT0iVEhVTUJfSEVBRElORyIgdmFsdWU9IkRpYXBvc2l0aXZhIi8+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DQoJCTx1aXRleHQgbmFtZT0iUVVJWlBPRF9RVUVTVFlQRV9TVFIiIHZhbHVlPSJUaXBvOiAlcyIvPg0KCQk8dWl0ZXh0IG5hbWU9IlFVSVpQT0RfUVVFU1RZUEVfR1JEIiB2YWx1ZT0iQ29uIHZhbHV0YXppb25lIi8+DQoJCTx1aXRleHQgbmFtZT0iUVVJWlBPRF9RVUVTVFlQRV9TVlkiIHZhbHVlPSJJbmRhZ2luZSIvPg0KCQk8dWl0ZXh0IG5hbWU9IlFVSVpQT0RfUVVJWkFUTVBUX0lORiIgdmFsdWU9IkluZmluaXRpIi8+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DQoJCTx1aXRleHQgbmFtZT0iRE9DV1JBUF9USVRMRSIgdmFsdWU9IkFsbGVnYXRvIGZpbGUgUHJlc2VudGVyIi8+DQoJCTx1aXRleHQgbmFtZT0iRE9DV1JBUF9NU0ciIHZhbHVlPSJTYWx2YSBpbiBSaXNvcnNlIGRlbCBjb21wdXRlciIvPg0KCQk8dWl0ZXh0IG5hbWU9IkRPQ1dSQVBfUFJPTVBUIiB2YWx1ZT0iQ2xpYyBwZXIgc2NhcmljYXJlIi8+DQoJCTx1aXRleHQgbmFtZT0iQ09VUlNFX1NUQVRVUyIgdmFsdWU9Ik1vZHVsZSBTdGF0dXMiLz4NCgkJPHVpdGV4dCBuYW1lPSJQQVNTRURfU1RSSU5HIiB2YWx1ZT0iUGFzc2VkIi8+DQoJCTx1aXRleHQgbmFtZT0iRkFJTEVEX1NUUklORyIgdmFsdWU9IkZhaWxlZCIvPg0KCTwvbGFuZ3VhZ2U+DQoJPGxhbmd1YWdlIGlkPSJubC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EgJW4iLz4NCgkJPCEtLSBzdWJzdGl0dXRpb246ICVuID09IHNsaWRlIG51bWJlciAtLT4NCgkJPCEtLSBzdWJzdGl0dXRpb246ICV0ID09IHRvdGFsIHNsaWRlIGNvdW50IC0tPg0KCQk8dWl0ZXh0IG5hbWU9IlNDUlVCQkFSU1RBVFVTX1NMSURFSU5GTyIgdmFsdWU9IkRpYSAlbiAvICV0IHwgIi8+DQoJCTx1aXRleHQgbmFtZT0iU0NSVUJCQVJTVEFUVVNfU1RPUFBFRCIgdmFsdWU9Ikdlc3RvcHQiLz4NCgkJPHVpdGV4dCBuYW1lPSJTQ1JVQkJBUlNUQVRVU19QTEFZSU5HIiB2YWx1ZT0iQWZzcGVsZW4iLz4NCgkJPHVpdGV4dCBuYW1lPSJTQ1JVQkJBUlNUQVRVU19OT0FVRElPIiB2YWx1ZT0iR2VlbiBhdWRpbyIvPg0KCQk8dWl0ZXh0IG5hbWU9IlNDUlVCQkFSU1RBVFVTX1ZJRFBMQVlJTkciIHZhbHVlPSJWaWRlbyBhZnNwZWxlbiIvPg0KCQk8dWl0ZXh0IG5hbWU9IlNDUlVCQkFSU1RBVFVTX0xPQURJTkciIHZhbHVlPSJMYWRlbiIvPg0KCQk8dWl0ZXh0IG5hbWU9IlNDUlVCQkFSU1RBVFVTX0JVRkZFUklORyIgdmFsdWU9IkJ1ZmZlcmVuIi8+DQoJCTx1aXRleHQgbmFtZT0iU0NSVUJCQVJTVEFUVVNfUVVFU1RJT04iIHZhbHVlPSJWcmFhZyBtZXQgYW50d29vcmQiLz4NCgkJPHVpdGV4dCBuYW1lPSJTQ1JVQkJBUlNUQVRVU19SRVZJRVdRVUlaIiB2YWx1ZT0iUXVpeiBjb250cm9sZXJlbiIvPg0KCQk8IS0tIHN1YnN0aXR1dGlvbjogJW0gPT0gbWludXRlcyByZW1haW5pbmcgLS0+DQoJCTwhLS0gc3Vic3RpdHV0aW9uOiAlcyA9PSBzZWNvbmRzIHJlbWFpbmluZyAtLT4NCgkJPHVpdGV4dCBuYW1lPSJFTEFQU0VEIiB2YWx1ZT0iRXIgcmVzdGVyZW4gJW0gbWludXRlbiAlcyBzZWNvbmRlbiIvPg0KCQk8dWl0ZXh0IG5hbWU9Ik5PVEZPVU5EIiB2YWx1ZT0iTmlldHMgZ2V2b25kZW4iLz4NCgkJPHVpdGV4dCBuYW1lPSJBVFRBQ0hNRU5UUyIgdmFsdWU9IkJpamxhZ2VuIi8+DQoJCTwhLS0gc3Vic3RpdHV0aW9uOiAlcCA9PSBjdXJyZW50IHNwZWFrZXIncyB0aXRsZSAtLT4NCgkJPHVpdGV4dCBuYW1lPSJCSU9XSU5fVElUTEUiIHZhbHVlPSJCaW9ncmFmaWU6ICVwIi8+DQoJCTx1aXRleHQgbmFtZT0iQklPQlROX1RJVExFIiB2YWx1ZT0iQmlvZ3JhZmllIi8+DQoJCTx1aXRleHQgbmFtZT0iRElWSURFUkJUTl9USVRMRSIgdmFsdWU9InwiLz4NCgkJPHVpdGV4dCBuYW1lPSJDT05UQUNUQlROX1RJVExFIiB2YWx1ZT0iQ29udGFjdCIvPg0KCQk8dWl0ZXh0IG5hbWU9IlRBQl9RVUlaIiB2YWx1ZT0iUXVpeiIvPg0KCQk8dWl0ZXh0IG5hbWU9IlRBQl9PVVRMSU5FIiB2YWx1ZT0iT3ZlcnppY2h0Ii8+DQoJCTx1aXRleHQgbmFtZT0iVEFCX1RIVU1CIiB2YWx1ZT0iTWluaWF0dXVyIi8+DQoJCTx1aXRleHQgbmFtZT0iVEFCX05PVEVTIiB2YWx1ZT0iTm90aXRpZXMiLz4NCgkJPHVpdGV4dCBuYW1lPSJUQUJfU0VBUkNIIiB2YWx1ZT0iWm9la2VuIi8+DQoJCTx1aXRleHQgbmFtZT0iU0xJREVfSEVBRElORyIgdmFsdWU9IlRpdGVsIHZhbiBkaWEiLz4NCgkJPHVpdGV4dCBuYW1lPSJEVVJBVElPTl9IRUFESU5HIiB2YWx1ZT0iRHV1ciIvPg0KCQk8dWl0ZXh0IG5hbWU9IlNFQVJDSF9IRUFESU5HIiB2YWx1ZT0iWm9la2VuIG5hYXIgdGVrc3Q6Ii8+DQoJCTx1aXRleHQgbmFtZT0iVEhVTUJfSEVBRElORyIgdmFsdWU9IkRpYSIvPg0KCQk8dWl0ZXh0IG5hbWU9IlRIVU1CX0lORk8iIHZhbHVlPSJUaXRlbC9kdXVyIHZhbiBkaWEiLz4NCgkJPHVpdGV4dCBuYW1lPSJBVFRBQ0hOQU1FX0hFQURJTkciIHZhbHVlPSJCZXN0YW5kc25hYW0iLz4NCgkJPHVpdGV4dCBuYW1lPSJBVFRBQ0hTSVpFX0hFQURJTkciIHZhbHVlPSJHcm9vdHRlIi8+DQoJCTx1aXRleHQgbmFtZT0iU0xJREVfTk9URVMiIHZhbHVlPSJEaWFub3RpdGllcyIvPg0KCQk8IS0tcXVpeiBwb2QgYW5kIG1lc3NhZ2UgYm94IHRleHRzLS0+DQoJCTx1aXRleHQgbmFtZT0iUVVJWlBPRF9RVUlaX0FUVEVNUFQiIHZhbHVlPSJRdWl6cG9naW5nOiIvPg0KCQk8dWl0ZXh0IG5hbWU9IlFVSVpQT0RfUVVJWl9BVFRFTVBUX1ZBTFVFIiB2YWx1ZT0iJW4gdmFuICV0Ii8+DQoJCTx1aXRleHQgbmFtZT0iUVVJWlBPRF9RVUlaX1NDT1JFIiB2YWx1ZT0iQmVoYWFsZGUgc2NvcmU6Ii8+DQoJCTx1aXRleHQgbmFtZT0iUVVJWlBPRF9RVUlaX1BBU1NTQ09SRSIgdmFsdWU9IlZvbGRvZW5kZSBzY29yZToiLz4NCgkJPHVpdGV4dCBuYW1lPSJRVUlaUE9EX1FVSVpfTUFYU0NPUkUiIHZhbHVlPSJNYXhpbWFhbCBoYWFsYmFyZSBzY29yZToiLz4NCgkJPHVpdGV4dCBuYW1lPSJRVUlaUE9EX1FVRVNBVE1QVF9TVFIiIHZhbHVlPSJQb2dpbmc6ICVuIHZhbiAldCIvPg0KCQk8dWl0ZXh0IG5hbWU9IlFVSVpQT0RfUVVFU1RZUEVfU1RSIiB2YWx1ZT0iVHlwZTogJXMiLz4NCgkJPHVpdGV4dCBuYW1lPSJRVUlaUE9EX1FVRVNUWVBFX0dSRCIgdmFsdWU9IlRlbHQgdm9vciBzY29yZSIvPg0KCQk8dWl0ZXh0IG5hbWU9IlFVSVpQT0RfUVVFU1RZUEVfU1ZZIiB2YWx1ZT0iRW5xdcOqdGUiLz4NCgkJPHVpdGV4dCBuYW1lPSJRVUlaUE9EX1FVSVpBVE1QVF9JTkYiIHZhbHVlPSJPbmJlcGVya3QiLz4NCgkJPHVpdGV4dCBuYW1lPSJRVUlaUE9EX1FVRVNBVE1QVF9JTkYiIHZhbHVlPSJPbmJlcGVya3QiLz4NCgkJPHVpdGV4dCBuYW1lPSJXQVJOSU5HTVNHX1lFU1NUUklORyIgdmFsdWU9IkphIi8+DQoJCTx1aXRleHQgbmFtZT0iV0FSTklOR01TR19OT1NUUklORyIgdmFsdWU9Ik5lZSIvPg0KCQk8dWl0ZXh0IG5hbWU9IldBUk5JTkdNU0dfVElUTEVTVFJJTkciIHZhbHVlPSJXYWFyc2NodXdpbmcgbWV0IGJldHJla2tpbmcgdG90IHF1aXpuYXZpZ2F0aWUiLz4NCgkJPHVpdGV4dCBuYW1lPSJXQVJOSU5HTVNHX01TR1NUUklORyIgdmFsdWU9IlUgaGVidCBuaWV0IGFsbGUgdnJhZ2VuIGluIGRlemUgcXVpeiBiZWFudHdvb3JkLiYjeEE7JiN4QTtLbGlrIG9wIEphIG9tIGRlIHF1aXogYWYgdGUgc2x1aXRlbi4gS2xpayBvcCBOZWUgb20gZGUgcXVpeiB2b29ydCB0ZSB6ZXR0ZW4uIi8+DQoJCTx1aXRleHQgbmFtZT0iSU5GT1JNQVRJT05fSDI2NF9GTEFTSFBMQVlFUiIgdmFsdWU9IkRlemUgdmlkZW8gd29yZHQgbmlldCBvbmRlcnN0ZXVuZCBkb29yIGRlIHZlcnNpZSB2YW4gRmxhc2ggUGxheWVyIGRpZSBtb21lbnRlZWwgb3AgdXcgY29tcHV0ZXIgaXMgZ2XDr25zdGFsbGVlcmQuIEtsaWsgaW4gZGUgdmlkZW8gb20gZGUgbmlldXdzdGUgRmxhc2ggUGxheWVyIHRlIGRvd25sb2FkZ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lppanBhbmVlbCBhYW4gZGVlbG5lbWVycyB3ZWVyZ2V2ZW4iLz4NCgkJPHVpdGV4dCBuYW1lPSJNVVRFIiB2YWx1ZT0iRGVtcGVuIi8+DQoJCTx1aXRleHQgbmFtZT0iRE9DV1JBUF9USVRMRSIgdmFsdWU9IlByZXNlbnRlci1iZXN0YW5kc2JpamxhZ2UiLz4NCgkJPHVpdGV4dCBuYW1lPSJET0NXUkFQX01TRyIgdmFsdWU9Ik9wc2xhYW4gaW4gRGV6ZSBjb21wdXRlciIvPg0KCQk8dWl0ZXh0IG5hbWU9IkRPQ1dSQVBfUFJPTVBUIiB2YWx1ZT0iS2xpayBvbSB0ZSBkb3dubG9hZGVuIi8+DQoJCTx1aXRleHQgbmFtZT0iQ09VUlNFX1NUQVRVUyIgdmFsdWU9Ik1vZHVsZSBTdGF0dXMiLz4NCgkJPHVpdGV4dCBuYW1lPSJQQVNTRURfU1RSSU5HIiB2YWx1ZT0iUGFzc2VkIi8+DQoJCTx1aXRleHQgbmFtZT0iRkFJTEVEX1NUUklORyIgdmFsdWU9IkZhaWxlZCIvPg0KCTwvbGFuZ3VhZ2U+DQoJPGxhbmd1YWdlIGlkPSJjbiI+DQoJCTwhLS0gZm9ybWF0IGZvciB1aWZvbnQgdmFsdWUgaXMgImZvbnQsc2l6ZSxpc2JvbGQsaXNpdGFsaWMsaXNzaGFkb3dlZCIgLS0+DQoJCTx1aWZvbnQgbmFtZT0iRk9OVF9RVUlaWklORyIgdmFsdWU9IuWui+S9ky0xODAzMCwxMCxmYWxzZSxmYWxzZSxmYWxzZSIvPg0KCQk8dWlmb250IG5hbWU9IkZPTlRfU0NSVUJTVEFUVVMiIHZhbHVlPSLlrovkvZMtMTgwMzAsMTAsdHJ1ZSxmYWxzZSx0cnVlIi8+DQoJCTx1aWZvbnQgbmFtZT0iRk9OVF9TQ1JVQlRJTUUiIHZhbHVlPSLlrovkvZMtMTgwMzAsMTAsZmFsc2UsZmFsc2UsdHJ1ZSIvPg0KCQk8dWlmb250IG5hbWU9IkZPTlRfRUxBUFNFRFRJTUUiIHZhbHVlPSLlrovkvZMtMTgwMzAsMTAsdHJ1ZSxmYWxzZSx0cnVlIi8+DQoJCTx1aWZvbnQgbmFtZT0iRk9OVF9VVElMU01FTlUiIHZhbHVlPSLlrovkvZMtMTgwMzAsMTAsdHJ1ZSxmYWxzZSxmYWxzZSIvPg0KCQk8dWlmb250IG5hbWU9IkZPTlRfVEFCUyIgdmFsdWU9IuWui+S9ky0xODAzMCwxNCx0cnVlLGZhbHNlLHRydWUiLz4NCgkJPHVpZm9udCBuYW1lPSJGT05UX1BSRVNFTlRBVElPTk5BTUUiIHZhbHVlPSLlrovkvZMtMTgwMzAsMTQsZmFsc2UsZmFsc2UsdHJ1ZSIvPg0KCQk8dWlmb250IG5hbWU9IkZPTlRfUFJFU0VOVEVSTkFNRSIgdmFsdWU9IuWui+S9ky0xODAzMCwxNCx0cnVlLGZhbHNlLHRydWUiLz4NCgkJPHVpZm9udCBuYW1lPSJGT05UX1BSRVNFTlRFUlRJVExFIiB2YWx1ZT0i5a6L5L2TLTE4MDMwLDEzLGZhbHNlLGZhbHNlLHRydWUiLz4NCgkJPHVpZm9udCBuYW1lPSJGT05UX0JJT0JUTiIgdmFsdWU9IuWui+S9ky0xODAzMCwxMCxmYWxzZSxmYWxzZSx0cnVlIi8+DQoJCTx1aWZvbnQgbmFtZT0iRk9OVF9OT1RFUyIgdmFsdWU9IuWui+S9ky0xODAzMCwxMixmYWxzZSxmYWxzZSxmYWxzZSIvPg0KCQk8dWlmb250IG5hbWU9IkZPTlRfT1VUTElORSIgdmFsdWU9IuWui+S9ky0xODAzMCwxMixmYWxzZSxmYWxzZSx0cnVlIi8+DQoJCTx1aWZvbnQgbmFtZT0iRk9OVF9TRUFSQ0giIHZhbHVlPSLlrovkvZMtMTgwMzAsMTIsZmFsc2UsZmFsc2UsdHJ1ZSIvPg0KCQk8dWlmb250IG5hbWU9IkZPTlRfVEhVTUIiIHZhbHVlPSLlrovkvZMtMTgwMzAsMTAsZmFsc2UsZmFsc2UsdHJ1ZSIvPg0KCQk8dWlmb250IG5hbWU9IkZPTlRfQklPV0lOIiB2YWx1ZT0i5a6L5L2TLTE4MDMwLDEyLGZhbHNlLGZhbHNlLGZhbHNlIi8+DQoJCTx1aWZvbnQgbmFtZT0iRk9OVF9MSVNUSEVBRElORyIgdmFsdWU9IuWui+S9ky0xODAzMCwxMCxmYWxzZSxmYWxzZSxmYWxzZSIvPg0KCQk8dWlmb250IG5hbWU9IkZPTlRfV0lOVElUTEUiIHZhbHVlPSLlrovkvZMtMTgwMzAsMTAsZmFsc2UsZmFsc2UsdHJ1ZSIvPg0KCQk8dWlmb250IG5hbWU9IkZPTlRfQVRUQUNITUVOVFMiIHZhbHVlPSLlrovkvZMtMTgwMzAsMTIsZmFsc2UsZmFsc2UsdHJ1ZSIvPg0KCQk8IS0tcXVpeiBwb2QgYW5kIG1lc3NhZ2UgYm94IHRleHQgZm9udHMtLT4NCgkJPHVpZm9udCBuYW1lPSJGT05UX01TR0JPWF9XSU5USVRMRSIgdmFsdWU9IuWui+S9ky0xODAzMCwxMix0cnVlLGZhbHNlLHRydWUiLz4NCgkJPHVpZm9udCBuYW1lPSJGT05UX01TR0JPWF9NU0ciIHZhbHVlPSLlrovkvZMtMTgwMzAsMTIsZmFsc2UsZmFsc2UsdHJ1ZSIvPg0KCQk8dWlmb250IG5hbWU9IkZPTlRfTVNHQk9YX09QVElPTlMiIHZhbHVlPSLlrovkvZMtMTgwMzAsMTAsdHJ1ZSxmYWxzZSx0cnVlIi8+DQoJCTx1aWZvbnQgbmFtZT0iRk9OVF9RVUlaUE9EX1FVSVpfVElUTEUiIHZhbHVlPSLlrovkvZMtMTgwMzAsMTIsdHJ1ZSxmYWxzZSx0cnVlIi8+DQoJCTx1aWZvbnQgbmFtZT0iRk9OVF9RVUlaUE9EX1FVSVpfQVRURU1QVCIgdmFsdWU9IuWui+S9ky0xODAzMCwxMCxmYWxzZSxmYWxzZSx0cnVlIi8+DQoJCTx1aWZvbnQgbmFtZT0iRk9OVF9RVUlaUE9EX1FVSVpfQVRURU1QVF9WQUxVRSIgdmFsdWU9IuWui+S9ky0xODAzMCwxMCx0cnVlLGZhbHNlLHRydWUiLz4NCgkJPHVpZm9udCBuYW1lPSJGT05UX1FVSVpQT0RfUVVFU1RJT05fU0NPUkUiIHZhbHVlPSLlrovkvZMtMTgwMzAsMTAsZmFsc2UsZmFsc2UsdHJ1ZSIvPg0KCQk8dWlmb250IG5hbWU9IkZPTlRfUVVJWlBPRF9RVUVTVElPTl9TQ09SRV9WQUxVRSIgdmFsdWU9IuWui+S9ky0xODAzMCwxMCx0cnVlLGZhbHNlLHRydWUiLz4NCgkJPHVpZm9udCBuYW1lPSJGT05UX1FVSVpQT0RfUVVFU1RJT05fQVRURU1QVCIgdmFsdWU9IuWui+S9ky0xODAzMCwxMCxmYWxzZSxmYWxzZSx0cnVlIi8+DQoJCTx1aWZvbnQgbmFtZT0iRk9OVF9RVUlaUE9EX1FVRVNUSU9OX0FUVEVNUFRfVkFMVUUiIHZhbHVlPSLlrovkvZMtMTgwMzAsMTAsdHJ1ZSxmYWxzZSx0cnVlIi8+DQoJCTx1aWZvbnQgbmFtZT0iRk9OVF9RVUlaUE9EX1FVRVNUSU9OX1RBRyIgdmFsdWU9IuWui+S9ky0xODAzMCwxMix0cnVlLGZhbHNlLHRydWUiLz4NCgkJPHVpZm9udCBuYW1lPSJGT05UX1FVSVpQT0RfUVVJWl9RVUVTVElPTl9DT1VOVCIgdmFsdWU9IuWui+S9ky0xODAzMCwxMCxmYWxzZSxmYWxzZSx0cnVlIi8+DQoJCTx1aWZvbnQgbmFtZT0iRk9OVF9RVUlaUE9EX1FVSVpfUVVFU1RJT05fQ09VTlRfVkFMVUUiIHZhbHVlPSLlrovkvZMtMTgwMzAsMTAsdHJ1ZSxmYWxzZSx0cnVlIi8+DQoJCTx1aWZvbnQgbmFtZT0iRk9OVF9RVUlaUE9EX1FVSVpfUVVFU1RJT05fQVRURU1QVEVEIiB2YWx1ZT0i5a6L5L2TLTE4MDMwLDEwLGZhbHNlLGZhbHNlLHRydWUiLz4NCgkJPHVpZm9udCBuYW1lPSJGT05UX1FVSVpQT0RfUVVJWl9RVUVTVElPTl9BVFRFTVBURURfVkFMVUUiIHZhbHVlPSLlrovkvZMtMTgwMzAsMTAsdHJ1ZSxmYWxzZSx0cnVlIi8+DQoJCTx1aWZvbnQgbmFtZT0iRk9OVF9RVUlaUE9EX1FVSVpfU0NPUkVfVEFHIiB2YWx1ZT0i5a6L5L2TLTE4MDMwLDEyLHRydWUsZmFsc2UsdHJ1ZSIvPg0KCQk8dWlmb250IG5hbWU9IkZPTlRfUVVJWlBPRF9RVUlaX1NDT1JFIiB2YWx1ZT0i5a6L5L2TLTE4MDMwLDEwLGZhbHNlLGZhbHNlLHRydWUiLz4NCgkJPHVpZm9udCBuYW1lPSJGT05UX1FVSVpQT0RfUVVJWl9TQ09SRV9WQUxVRSIgdmFsdWU9IuWui+S9ky0xODAzMCwxMCx0cnVlLGZhbHNlLHRydWUiLz4NCgkJPHVpZm9udCBuYW1lPSJGT05UX1FVSVpQT0RfUVVJWl9NQVhTQ09SRSIgdmFsdWU9IuWui+S9ky0xODAzMCwxMCxmYWxzZSxmYWxzZSx0cnVlIi8+DQoJCTx1aWZvbnQgbmFtZT0iRk9OVF9RVUlaUE9EX1FVSVpfTUFYU0NPUkVfVkFMVUUiIHZhbHVlPSLlrovkvZMtMTgwMzAsMTAsdHJ1ZSxmYWxzZSx0cnVlIi8+DQoJCTx1aWZvbnQgbmFtZT0iRk9OVF9RVUlaUE9EX1FVSVpfUEFTU1NDT1JFIiB2YWx1ZT0i5a6L5L2TLTE4MDMwLDEwLGZhbHNlLGZhbHNlLHRydWUiLz4NCgkJPHVpZm9udCBuYW1lPSJGT05UX1FVSVpQT0RfUVVJWl9QQVNTU0NPUkVfVkFMVUUiIHZhbHVlPSLlrovkvZMtMTgwMzAsMTAsdHJ1ZSxmYWxzZSx0cnVlIi8+DQoJCTwhLS0gdWl0ZXh0IC0tPg0KCQk8IS0tIHN1YnN0aXR1dGlvbjogJW4gPT0gc2xpZGUgbnVtYmVyIC0tPg0KCQk8dWl0ZXh0IG5hbWU9IlVOTkFNRURTTElERVRJVExFIiB2YWx1ZT0i5bm754Gv54mHICVuIi8+DQoJCTwhLS0gc3Vic3RpdHV0aW9uOiAlbiA9PSBzbGlkZSBudW1iZXIgLS0+DQoJCTwhLS0gc3Vic3RpdHV0aW9uOiAldCA9PSB0b3RhbCBzbGlkZSBjb3VudCAtLT4NCgkJPHVpdGV4dCBuYW1lPSJTQ1JVQkJBUlNUQVRVU19TTElERUlORk8iIHZhbHVlPSLlubvnga/niYcgJW4gLyAldCB8ICIvPg0KCQk8dWl0ZXh0IG5hbWU9IlNDUlVCQkFSU1RBVFVTX1NUT1BQRUQiIHZhbHVlPSLlt7LlgZzmraIiLz4NCgkJPHVpdGV4dCBuYW1lPSJTQ1JVQkJBUlNUQVRVU19QTEFZSU5HIiB2YWx1ZT0i5q2j5Zyo5pKt5pS+Ii8+DQoJCTx1aXRleHQgbmFtZT0iU0NSVUJCQVJTVEFUVVNfTk9BVURJTyIgdmFsdWU9IuaXoOmfs+mikSIvPg0KCQk8dWl0ZXh0IG5hbWU9IlNDUlVCQkFSU1RBVFVTX1ZJRFBMQVlJTkciIHZhbHVlPSLop4bpopHmkq3mlL4iLz4NCgkJPHVpdGV4dCBuYW1lPSJTQ1JVQkJBUlNUQVRVU19MT0FESU5HIiB2YWx1ZT0i5q2j5Zyo6L295YWlIi8+DQoJCTx1aXRleHQgbmFtZT0iU0NSVUJCQVJTVEFUVVNfQlVGRkVSSU5HIiB2YWx1ZT0i5q2j5Zyo6L+b6KGM57yT5Yay5aSE55CGIi8+DQoJCTx1aXRleHQgbmFtZT0iU0NSVUJCQVJTVEFUVVNfUVVFU1RJT04iIHZhbHVlPSLlm57nrZTpl67popgiLz4NCgkJPHVpdGV4dCBuYW1lPSJTQ1JVQkJBUlNUQVRVU19SRVZJRVdRVUlaIiB2YWx1ZT0i5q2j5Zyo5a6h6ZiF5rWL6aqMIi8+DQoJCTwhLS0gc3Vic3RpdHV0aW9uOiAlbSA9PSBtaW51dGVzIHJlbWFpbmluZyAtLT4NCgkJPCEtLSBzdWJzdGl0dXRpb246ICVzID09IHNlY29uZHMgcmVtYWluaW5nIC0tPg0KCQk8dWl0ZXh0IG5hbWU9IkVMQVBTRUQiIHZhbHVlPSLliankvZkgJW0g5YiG6ZKfICVzIOenkiIvPg0KCQk8dWl0ZXh0IG5hbWU9Ik5PVEZPVU5EIiB2YWx1ZT0i5pyq5om+5Yiw5Lu75L2V5YaF5a65Ii8+DQoJCTx1aXRleHQgbmFtZT0iQVRUQUNITUVOVFMiIHZhbHVlPSLpmYTku7YiLz4NCgkJPCEtLSBzdWJzdGl0dXRpb246ICVwID09IGN1cnJlbnQgc3BlYWtlcidzIHRpdGxlIC0tPg0KCQk8dWl0ZXh0IG5hbWU9IkJJT1dJTl9USVRMRSIgdmFsdWU9IuS4quS6uueugOS7izogJXAiLz4NCgkJPHVpdGV4dCBuYW1lPSJCSU9CVE5fVElUTEUiIHZhbHVlPSLkuKrkurrnroDku4siLz4NCgkJPHVpdGV4dCBuYW1lPSJESVZJREVSQlROX1RJVExFIiB2YWx1ZT0ifCIvPg0KCQk8dWl0ZXh0IG5hbWU9IkNPTlRBQ1RCVE5fVElUTEUiIHZhbHVlPSLogZTns7vmlrnlvI8iLz4NCgkJPHVpdGV4dCBuYW1lPSJUQUJfUVVJWiIgdmFsdWU9Iua1i+mqjCIvPg0KCQk8dWl0ZXh0IG5hbWU9IlRBQl9PVVRMSU5FIiB2YWx1ZT0i5aSn57qyIi8+DQoJCTx1aXRleHQgbmFtZT0iVEFCX1RIVU1CIiB2YWx1ZT0i57yp55Wl5Zu+Ii8+DQoJCTx1aXRleHQgbmFtZT0iVEFCX05PVEVTIiB2YWx1ZT0i5aSH5rOoIi8+DQoJCTx1aXRleHQgbmFtZT0iVEFCX1NFQVJDSCIgdmFsdWU9IuaQnOe0oiIvPg0KCQk8dWl0ZXh0IG5hbWU9IlNMSURFX0hFQURJTkciIHZhbHVlPSLlubvnga/niYfmoIfpopgiLz4NCgkJPHVpdGV4dCBuYW1lPSJEVVJBVElPTl9IRUFESU5HIiB2YWx1ZT0i5oyB57ut5pe26Ze0Ii8+DQoJCTx1aXRleHQgbmFtZT0iU0VBUkNIX0hFQURJTkciIHZhbHVlPSLmkJzntKLmlofmnKw6Ii8+DQoJCTx1aXRleHQgbmFtZT0iVEhVTUJfSEVBRElORyIgdmFsdWU9IuW5u+eBr+eJhyIvPg0KCQk8dWl0ZXh0IG5hbWU9IlRIVU1CX0lORk8iIHZhbHVlPSLlubvnga/niYfmoIfpopgv5oyB57ut5pe26Ze0Ii8+DQoJCTx1aXRleHQgbmFtZT0iQVRUQUNITkFNRV9IRUFESU5HIiB2YWx1ZT0i5paH5Lu25ZCNIi8+DQoJCTx1aXRleHQgbmFtZT0iQVRUQUNIU0laRV9IRUFESU5HIiB2YWx1ZT0i5aSn5bCPIi8+DQoJCTx1aXRleHQgbmFtZT0iU0xJREVfTk9URVMiIHZhbHVlPSLlubvnga/niYflpIfms6giLz4NCgkJPCEtLXF1aXogcG9kIGFuZCBtZXNzYWdlIGJveCB0ZXh0cy0tPg0KCQk8dWl0ZXh0IG5hbWU9IlFVSVpQT0RfUVVJWl9BVFRFTVBUIiB2YWx1ZT0i5rWL6aqM5bCd6K+V5qyh5pWwOiIvPg0KCQk8dWl0ZXh0IG5hbWU9IlFVSVpQT0RfUVVJWl9BVFRFTVBUX1ZBTFVFIiB2YWx1ZT0i56ysICVuIOasoe+8jOWFsSAldCDmrKEiLz4NCgkJPHVpdGV4dCBuYW1lPSJRVUlaUE9EX1FVSVpfU0NPUkUiIHZhbHVlPSLlvpfliIY6Ii8+DQoJCTx1aXRleHQgbmFtZT0iUVVJWlBPRF9RVUlaX1BBU1NTQ09SRSIgdmFsdWU9IuWPiuagvOWIhuaVsDoiLz4NCgkJPHVpdGV4dCBuYW1lPSJRVUlaUE9EX1FVSVpfTUFYU0NPUkUiIHZhbHVlPSLmnIDpq5jliIbmlbA6Ii8+DQoJCTx1aXRleHQgbmFtZT0iUVVJWlBPRF9RVUVTQVRNUFRfU1RSIiB2YWx1ZT0i5bCd6K+V5qyh5pWwOiDnrKwgJW4g5qyh77yM5YWxICV0IOasoSIvPg0KCQk8dWl0ZXh0IG5hbWU9IlFVSVpQT0RfUVVFU1RZUEVfU1RSIiB2YWx1ZT0i57G75Z6LOiAlcyIvPg0KCQk8dWl0ZXh0IG5hbWU9IlFVSVpQT0RfUVVFU1RZUEVfR1JEIiB2YWx1ZT0i6K+E57qnIi8+DQoJCTx1aXRleHQgbmFtZT0iUVVJWlBPRF9RVUVTVFlQRV9TVlkiIHZhbHVlPSLosIPmn6UiLz4NCgkJPHVpdGV4dCBuYW1lPSJRVUlaUE9EX1FVSVpBVE1QVF9JTkYiIHZhbHVlPSLml6DpmZAiLz4NCgkJPHVpdGV4dCBuYW1lPSJRVUlaUE9EX1FVRVNBVE1QVF9JTkYiIHZhbHVlPSLml6DpmZAiLz4NCgkJPHVpdGV4dCBuYW1lPSJXQVJOSU5HTVNHX1lFU1NUUklORyIgdmFsdWU9IuaYryIvPg0KCQk8dWl0ZXh0IG5hbWU9IldBUk5JTkdNU0dfTk9TVFJJTkciIHZhbHVlPSLlkKYiLz4NCgkJPHVpdGV4dCBuYW1lPSJXQVJOSU5HTVNHX1RJVExFU1RSSU5HIiB2YWx1ZT0i5rWL6aqM5a+86Iiq6K2m5ZGKIi8+DQoJCTx1aXRleHQgbmFtZT0iV0FSTklOR01TR19NU0dTVFJJTkciIHZhbHVlPSLmraTmtYvpqozkuK3mnInmnKrlsJ3or5XkvZznrZTnmoTpl67popjjgIImI3hBOyYjeEE75Y2V5Ye74oCc5piv4oCd6YCA5Ye65q2k5rWL6aqM44CC5Y2V5Ye74oCc5ZCm4oCd57un57ut5rWL6aqM44CCIi8+DQoJCTx1aXRleHQgbmFtZT0iSU5GT1JNQVRJT05fSDI2NF9GTEFTSFBMQVlFUiIgdmFsdWU9IuW9k+WJjeWuieijheWcqOaCqOeahOiuoeeul+acuuS4iueahCBGbGFzaCBQbGF5ZXIg54mI5pys5LiN5pSv5oyB6K+l6KeG6aKR44CC5Y2V5Ye76KeG6aKR5Yy65Z+f5LiL6L295pyA5paw54mI5pys55qEIEZsYXNoIFBsYXllcu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lkJHlj4LliqDogIXmmL7npLrmj5DopoHmoI8iLz4NCgkJPHVpdGV4dCBuYW1lPSJNVVRFIiB2YWx1ZT0i6Z2Z6Z+zIi8+DQoJCTx1aXRleHQgbmFtZT0iRE9DV1JBUF9USVRMRSIgdmFsdWU9IlByZXNlbnRlciDmlofku7bpmYTku7YiLz4NCgkJPHVpdGV4dCBuYW1lPSJET0NXUkFQX01TRyIgdmFsdWU9IuS/neWtmOWIsOaIkeeahOiuoeeul+acuiIvPg0KCQk8dWl0ZXh0IG5hbWU9IkRPQ1dSQVBfUFJPTVBUIiB2YWx1ZT0i5Y2V5Ye75Lul5LiL6L29Ii8+DQoJCTx1aXRleHQgbmFtZT0iQ09VUlNFX1NUQVRVUyIgdmFsdWU9Ik1vZHVsZSBTdGF0dXMiLz4NCgkJPHVpdGV4dCBuYW1lPSJQQVNTRURfU1RSSU5HIiB2YWx1ZT0iUGFzc2VkIi8+DQoJCTx1aXRleHQgbmFtZT0iRkFJTEVEX1NUUklORyIgdmFsdWU9IkZhaWxlZCIvPg0KCTwvbGFuZ3VhZ2U+DQoJPGxhbmd1YWdlIGlkPSJ0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F5dCAlbiIvPg0KCQk8IS0tIHN1YnN0aXR1dGlvbjogJW4gPT0gc2xpZGUgbnVtYmVyIC0tPg0KCQk8IS0tIHN1YnN0aXR1dGlvbjogJXQgPT0gdG90YWwgc2xpZGUgY291bnQgLS0+DQoJCTx1aXRleHQgbmFtZT0iU0NSVUJCQVJTVEFUVVNfU0xJREVJTkZPIiB2YWx1ZT0iU2xheXQgJW4gLyAldCB8ICIvPg0KCQk8dWl0ZXh0IG5hbWU9IlNDUlVCQkFSU1RBVFVTX1NUT1BQRUQiIHZhbHVlPSJEdXJkdXJ1bGR1Ii8+DQoJCTx1aXRleHQgbmFtZT0iU0NSVUJCQVJTVEFUVVNfUExBWUlORyIgdmFsdWU9Ik95bmF0xLFsxLF5b3IiLz4NCgkJPHVpdGV4dCBuYW1lPSJTQ1JVQkJBUlNUQVRVU19OT0FVRElPIiB2YWx1ZT0iU2VzIFlvayIvPg0KCQk8dWl0ZXh0IG5hbWU9IlNDUlVCQkFSU1RBVFVTX1ZJRFBMQVlJTkciIHZhbHVlPSJWaWRlbyBPeW5hdMSxbMSxeW9yIi8+DQoJCTx1aXRleHQgbmFtZT0iU0NSVUJCQVJTVEFUVVNfTE9BRElORyIgdmFsdWU9IlnDvGtsZW5peW9yIi8+DQoJCTx1aXRleHQgbmFtZT0iU0NSVUJCQVJTVEFUVVNfQlVGRkVSSU5HIiB2YWx1ZT0iQXJhYmVsbGXEn2UgQWzEsW7EsXlvciIvPg0KCQk8dWl0ZXh0IG5hbWU9IlNDUlVCQkFSU1RBVFVTX1FVRVNUSU9OIiB2YWx1ZT0iU29ydXl1IFlhbsSxdGxhIi8+DQoJCTx1aXRleHQgbmFtZT0iU0NSVUJCQVJTVEFUVVNfUkVWSUVXUVVJWiIgdmFsdWU9IlPEsW5hdiDEsG5jZWxlbml5b3IiLz4NCgkJPCEtLSBzdWJzdGl0dXRpb246ICVtID09IG1pbnV0ZXMgcmVtYWluaW5nIC0tPg0KCQk8IS0tIHN1YnN0aXR1dGlvbjogJXMgPT0gc2Vjb25kcyByZW1haW5pbmcgLS0+DQoJCTx1aXRleHQgbmFtZT0iRUxBUFNFRCIgdmFsdWU9IiVtIERha2lrYSAlcyBTYW5peWUgS2FsZMSxIi8+DQoJCTx1aXRleHQgbmFtZT0iTk9URk9VTkQiIHZhbHVlPSJIZXJoYW5naSBCaXIgxZ5leSBCdWx1bm1hZMSxIi8+DQoJCTx1aXRleHQgbmFtZT0iQVRUQUNITUVOVFMiIHZhbHVlPSJFa2xlci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sSwcnRpYmF0Ii8+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DQoJCTx1aXRleHQgbmFtZT0iTVVURSIgdmFsdWU9IlNlc3NpeiIvPg0KCQk8dWl0ZXh0IG5hbWU9IkRPQ1dSQVBfVElUTEUiIHZhbHVlPSJQcmVzZW50ZXIgRG9zeWEgRWtpIi8+DQoJCTx1aXRleHQgbmFtZT0iRE9DV1JBUF9NU0ciIHZhbHVlPSJCaWxnaXNheWFyxLFtYSBLYXlkZXQiLz4NCgkJPHVpdGV4dCBuYW1lPSJET0NXUkFQX1BST01QVCIgdmFsdWU9IsSwbmRpcm1layBpw6dpbiBUxLFrbGF0xLFuIi8+DQoJCTx1aXRleHQgbmFtZT0iQ09VUlNFX1NUQVRVUyIgdmFsdWU9Ik1vZHVsZSBTdGF0dXMiLz4NCgkJPHVpdGV4dCBuYW1lPSJQQVNTRURfU1RSSU5HIiB2YWx1ZT0iUGFzc2VkIi8+DQoJCTx1aXRleHQgbmFtZT0iRkFJTEVEX1NUUklORyIgdmFsdWU9IkZhaWxlZCIvPg0KCTwvbGFuZ3VhZ2U+DQoJPGxhbmd1YWdlIGlkPSJydS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LQodC70LDQudC0ICVuIi8+DQoJCTwhLS0gc3Vic3RpdHV0aW9uOiAlbiA9PSBzbGlkZSBudW1iZXIgLS0+DQoJCTwhLS0gc3Vic3RpdHV0aW9uOiAldCA9PSB0b3RhbCBzbGlkZSBjb3VudCAtLT4NCgkJPHVpdGV4dCBuYW1lPSJTQ1JVQkJBUlNUQVRVU19TTElERUlORk8iIHZhbHVlPSLQodC70LDQudC0ICVuIC8gJXQgfCAiLz4NCgkJPHVpdGV4dCBuYW1lPSJTQ1JVQkJBUlNUQVRVU19TVE9QUEVEIiB2YWx1ZT0i0J7RgdGC0LDQvdC+0LLQu9C10L3QviIvPg0KCQk8dWl0ZXh0IG5hbWU9IlNDUlVCQkFSU1RBVFVTX1BMQVlJTkciIHZhbHVlPSLQktC+0YHQv9GA0L7QuNC30LLQtdC00LXQvdC40LUiLz4NCgkJPHVpdGV4dCBuYW1lPSJTQ1JVQkJBUlNUQVRVU19OT0FVRElPIiB2YWx1ZT0i0J3QtdGCINCw0YPQtNC40L4iLz4NCgkJPHVpdGV4dCBuYW1lPSJTQ1JVQkJBUlNUQVRVU19WSURQTEFZSU5HIiB2YWx1ZT0i0JLQvtGB0L/RgNC+0LjQt9Cy0LXQtNC10L3QuNC1INCy0LjQtNC10L4iLz4NCgkJPHVpdGV4dCBuYW1lPSJTQ1JVQkJBUlNUQVRVU19MT0FESU5HIiB2YWx1ZT0i0JfQsNCz0YDRg9C30LrQsCIvPg0KCQk8dWl0ZXh0IG5hbWU9IlNDUlVCQkFSU1RBVFVTX0JVRkZFUklORyIgdmFsdWU9ItCR0YPRhNC10YDQuNC30LDRhtC40Y8iLz4NCgkJPHVpdGV4dCBuYW1lPSJTQ1JVQkJBUlNUQVRVU19RVUVTVElPTiIgdmFsdWU9ItCe0YLQstC10YIg0L3QsCDQstC+0L/RgNC+0YEiLz4NCgkJPHVpdGV4dCBuYW1lPSJTQ1JVQkJBUlNUQVRVU19SRVZJRVdRVUlaIiB2YWx1ZT0i0J7QsdC30L7RgCDQvtC/0YDQvtGB0LAiLz4NCgkJPCEtLSBzdWJzdGl0dXRpb246ICVtID09IG1pbnV0ZXMgcmVtYWluaW5nIC0tPg0KCQk8IS0tIHN1YnN0aXR1dGlvbjogJXMgPT0gc2Vjb25kcyByZW1haW5pbmcgLS0+DQoJCTx1aXRleHQgbmFtZT0iRUxBUFNFRCIgdmFsdWU9ItCe0YHRgtCw0LvQvtGB0YwgJW0g0LzQuNC9LiAlcyDRgSIvPg0KCQk8dWl0ZXh0IG5hbWU9Ik5PVEZPVU5EIiB2YWx1ZT0i0J3QuNGH0LXQs9C+INC90LUg0L3QsNC50LTQtdC90L4iLz4NCgkJPHVpdGV4dCBuYW1lPSJBVFRBQ0hNRU5UUyIgdmFsdWU9ItCS0LvQvtC20LXQvdC40Y8iLz4NCgkJPCEtLSBzdWJzdGl0dXRpb246ICVwID09IGN1cnJlbnQgc3BlYWtlcidzIHRpdGxlIC0tPg0KCQk8dWl0ZXh0IG5hbWU9IkJJT1dJTl9USVRMRSIgdmFsdWU9ItCR0LjQvtCz0YDQsNGE0LjRjzogJXAiLz4NCgkJPHVpdGV4dCBuYW1lPSJCSU9CVE5fVElUTEUiIHZhbHVlPSLQkdC40L7Qs9GA0LDRhNC40Y8iLz4NCgkJPHVpdGV4dCBuYW1lPSJESVZJREVSQlROX1RJVExFIiB2YWx1ZT0ifCIvPg0KCQk8dWl0ZXh0IG5hbWU9IkNPTlRBQ1RCVE5fVElUTEUiIHZhbHVlPSLQmtC+0L3RgtCw0LrRgiIvPg0KCQk8dWl0ZXh0IG5hbWU9IlRBQl9RVUlaIiB2YWx1ZT0i0J7Qv9GA0L7RgSIvPg0KCQk8dWl0ZXh0IG5hbWU9IlRBQl9PVVRMSU5FIiB2YWx1ZT0i0KHRhdC10LzQsCIvPg0KCQk8dWl0ZXh0IG5hbWU9IlRBQl9USFVNQiIgdmFsdWU9ItCR0LXQs9GD0L3QvtC6Ii8+DQoJCTx1aXRleHQgbmFtZT0iVEFCX05PVEVTIiB2YWx1ZT0i0JfQsNC80LXRgtC60LgiLz4NCgkJPHVpdGV4dCBuYW1lPSJUQUJfU0VBUkNIIiB2YWx1ZT0i0J/QvtC40YHQuiIvPg0KCQk8dWl0ZXh0IG5hbWU9IlNMSURFX0hFQURJTkciIHZhbHVlPSLQl9Cw0LPQvtC70L7QstC+0Log0YHQu9Cw0LnQtNCwIi8+DQoJCTx1aXRleHQgbmFtZT0iRFVSQVRJT05fSEVBRElORyIgdmFsdWU9ItCU0LvQuNGCLdGB0YLRjCIvPg0KCQk8dWl0ZXh0IG5hbWU9IlNFQVJDSF9IRUFESU5HIiB2YWx1ZT0i0J/QvtC40YHQuiDRgtC10LrRgdGC0LA6Ii8+DQoJCTx1aXRleHQgbmFtZT0iVEhVTUJfSEVBRElORyIgdmFsdWU9ItCh0LvQsNC50LQiLz4NCgkJPHVpdGV4dCBuYW1lPSJUSFVNQl9JTkZPIiB2YWx1ZT0i0J3QsNC30LLQsNC90LjQtS/QtNC70LjRgi3QvdC+0YHRgtGMIi8+DQoJCTx1aXRleHQgbmFtZT0iQVRUQUNITkFNRV9IRUFESU5HIiB2YWx1ZT0i0JjQvNGPINGE0LDQudC70LAiLz4NCgkJPHVpdGV4dCBuYW1lPSJBVFRBQ0hTSVpFX0hFQURJTkciIHZhbHVlPSLQoNCw0LfQvNC10YAiLz4NCgkJPHVpdGV4dCBuYW1lPSJTTElERV9OT1RFUyIgdmFsdWU9ItCX0LDQvNC10YLQutC4INC6INGB0LvQsNC50LTRgyIvPg0KCQk8IS0tcXVpeiBwb2QgYW5kIG1lc3NhZ2UgYm94IHRleHRzLS0+DQoJCTx1aXRleHQgbmFtZT0iUVVJWlBPRF9RVUlaX0FUVEVNUFQiIHZhbHVlPSLQn9C+0L/Ri9GC0LrQsCDQv9GA0L7QudGC0Lgg0L7Qv9GA0L7RgToiLz4NCgkJPHVpdGV4dCBuYW1lPSJRVUlaUE9EX1FVSVpfQVRURU1QVF9WQUxVRSIgdmFsdWU9IiVuINC40LcgJXQiLz4NCgkJPHVpdGV4dCBuYW1lPSJRVUlaUE9EX1FVSVpfU0NPUkUiIHZhbHVlPSLQndCw0LHRgNCw0L3QviDQsdCw0LvQu9C+0LI6Ii8+DQoJCTx1aXRleHQgbmFtZT0iUVVJWlBPRF9RVUlaX1BBU1NTQ09SRSIgdmFsdWU9ItCf0YDQvtGF0L7QtNC90L7QuSDRgNC10LfRg9C70YzRgtCw0YI6Ii8+DQoJCTx1aXRleHQgbmFtZT0iUVVJWlBPRF9RVUlaX01BWFNDT1JFIiB2YWx1ZT0i0JzQsNC60YHQuNC80LDQu9GM0L3Ri9C5INGA0LXQt9GD0LvRjNGC0LDRgjoiLz4NCgkJPHVpdGV4dCBuYW1lPSJRVUlaUE9EX1FVRVNBVE1QVF9TVFIiIHZhbHVlPSLQn9C+0L/Ri9GC0LrQsDogJW4g0LjQtyAldCIvPg0KCQk8dWl0ZXh0IG5hbWU9IlFVSVpQT0RfUVVFU1RZUEVfU1RSIiB2YWx1ZT0i0KLQuNC/OiAlcyIvPg0KCQk8dWl0ZXh0IG5hbWU9IlFVSVpQT0RfUVVFU1RZUEVfR1JEIiB2YWx1ZT0i0KEg0L7RhtC10L3QutC+0LkiLz4NCgkJPHVpdGV4dCBuYW1lPSJRVUlaUE9EX1FVRVNUWVBFX1NWWSIgdmFsdWU9ItCe0LHQt9C+0YAiLz4NCgkJPHVpdGV4dCBuYW1lPSJRVUlaUE9EX1FVSVpBVE1QVF9JTkYiIHZhbHVlPSLQkdC+0LvRjNGI0L7QtSDRh9C40YHQu9C+Ii8+DQoJCTx1aXRleHQgbmFtZT0iUVVJWlBPRF9RVUVTQVRNUFRfSU5GIiB2YWx1ZT0i0JHQvtC70YzRiNC+0LUg0YfQuNGB0LvQviIvPg0KCQk8dWl0ZXh0IG5hbWU9IldBUk5JTkdNU0dfWUVTU1RSSU5HIiB2YWx1ZT0i0JTQsCIvPg0KCQk8dWl0ZXh0IG5hbWU9IldBUk5JTkdNU0dfTk9TVFJJTkciIHZhbHVlPSLQndC10YIiLz4NCgkJPHVpdGV4dCBuYW1lPSJXQVJOSU5HTVNHX1RJVExFU1RSSU5HIiB2YWx1ZT0i0J/RgNC10LTRg9C/0YDQtdC20LTQtdC90LjQtSDQviDQvdCw0LLQuNCz0LDRhtC40Lgg0LIg0L7Qv9GA0L7RgdC1Ii8+DQoJCTx1aXRleHQgbmFtZT0iV0FSTklOR01TR19NU0dTVFJJTkciIHZhbHVlPSLQkiDQvtC/0YDQvtGB0LUg0L7RgdGC0LDQu9C40YHRjCDQvdC10L7RgtCy0LXRh9C10L3QvdGL0LUg0LLQvtC/0YDQvtGB0Ysu0J3QsNC20LDRgtC40LUg0LrQvdC+0L/QutC4ICZxdW90O9CU0LAmcXVvdDsg0L/RgNC40LLQtdC00LXRgiDQuiDQt9Cw0LrRgNGL0YLQuNGOINC+0L/RgNC+0YHQsC4g0J3QsNC20LDRgtC40LUg0LrQvdC+0L/QutC4ICZxdW90O9Cd0LXRgiZxdW90OyDQv9GA0L7QtNC+0LvQttC40YIg0L7Qv9GA0L7RgS4iLz4NCgkJPHVpdGV4dCBuYW1lPSJJTkZPUk1BVElPTl9IMjY0X0ZMQVNIUExBWUVSIiB2YWx1ZT0i0KLQtdC60YPRidCw0Y8g0LLQtdGA0YHQuNGPINC/0YDQvtC40LPRgNGL0LLQsNGC0LXQu9GPIEZsYXNoIFBsYXllciwg0YPRgdGC0LDQvdC+0LLQu9C10L3QvdCw0Y8g0L3QsCDRjdGC0L7QvCDQutC+0LzQv9GM0Y7RgtC10YDQtSwg0L3QtSDQv9C+0LTQtNC10YDQttC40LLQsNC10YIg0Y3RgtC+INCy0LjQtNC10L4uINCp0LXQu9C60L3QuNGC0LUg0LIg0L7QsdC70LDRgdGC0Lgg0LLQuNC00LXQviwg0YfRgtC+0LHRiyDQt9Cw0LPRgNGD0LfQuNGC0Ywg0L/QvtGB0LvQtdC00L3RjtGOINCy0LXRgNGB0LjRjiDQv9GA0L7QuNCz0YDRi9Cy0LDRgtC10LvRjy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tCf0L7QutCw0LfRi9Cy0LDRgtGMINCy0YDQtdC30LrRgyDRg9GH0LDRgdGC0L3QuNC60LDQvCIvPg0KCQk8dWl0ZXh0IG5hbWU9Ik1VVEUiIHZhbHVlPSLQntGC0LrQu9GO0YfQuNGC0Ywg0LfQstGD0LoiLz4NCgkJPHVpdGV4dCBuYW1lPSJET0NXUkFQX1RJVExFIiB2YWx1ZT0i0JLQu9C+0LbQtdC90LjQtSDQsiDRhNCw0LnQuyBBZG9iZSBQcmVzZW50ZXIiLz4NCgkJPHVpdGV4dCBuYW1lPSJET0NXUkFQX01TRyIgdmFsdWU9ItCh0L7RhdGA0LDQvdC40YLRjCDQsiDQv9Cw0L/QutGDICZxdW90O9Cc0L7QuSDQutC+0LzQv9GM0Y7RgtC10YAmcXVvdDsiLz4NCgkJPHVpdGV4dCBuYW1lPSJET0NXUkFQX1BST01QVCIgdmFsdWU9ItCp0LXQu9C60L3Rg9GC0Ywg0LTQu9GPINC30LDQs9GA0YPQt9C60LgiLz4NCgkJPHVpdGV4dCBuYW1lPSJDT1VSU0VfU1RBVFVTIiB2YWx1ZT0iTW9kdWxlIFN0YXR1cyIvPg0KCQk8dWl0ZXh0IG5hbWU9IlBBU1NFRF9TVFJJTkciIHZhbHVlPSJQYXNzZWQiLz4NCgkJPHVpdGV4dCBuYW1lPSJGQUlMRURfU1RSSU5HIiB2YWx1ZT0iRmFpbGVkIi8+DQoJPC9sYW5ndWFnZT4NCjwvY29uZmlndXJhdGlvbj4NCg=="/>
  <p:tag name="MMPROD_DATA" val="&lt;object type=&quot;10002&quot; unique_id=&quot;901&quot;&gt;&lt;property id=&quot;10007&quot; value=&quot;Next&quot;/&gt;&lt;property id=&quot;10008&quot; value=&quot;Back&quot;/&gt;&lt;property id=&quot;10009&quot; value=&quot;Submit&quot;/&gt;&lt;property id=&quot;10012&quot; value=&quot;0&quot;/&gt;&lt;property id=&quot;10022&quot; value=&quot;Try again&quot;/&gt;&lt;property id=&quot;10068&quot; value=&quot;Correct - Click anywhere or press Control Y to continue&quot;/&gt;&lt;property id=&quot;10069&quot; value=&quot;Incorrect - Click anywhere or press Control Y to continue&quot;/&gt;&lt;property id=&quot;10124&quot; value=&quot;Click to continue&quot;/&gt;&lt;property id=&quot;10125&quot; value=&quot;Click to submit answer&quot;/&gt;&lt;property id=&quot;10126&quot; value=&quot;Click to go back&quot;/&gt;&lt;property id=&quot;10127&quot; value=&quot;Clear&quot;/&gt;&lt;property id=&quot;10128&quot; value=&quot;Click to clear&quot;/&gt;&lt;property id=&quot;10133&quot; value=&quot;0&quot;/&gt;&lt;property id=&quot;10134&quot; value=&quot;0&quot;/&gt;&lt;property id=&quot;10135&quot; value=&quot;,&quot;/&gt;&lt;property id=&quot;10136&quot; value=&quot;2&quot;/&gt;&lt;property id=&quot;10156&quot; value=&quot;1&quot;/&gt;&lt;property id=&quot;10157&quot; value=&quot;1&quot;/&gt;&lt;property id=&quot;10158&quot; value=&quot;1&quot;/&gt;&lt;property id=&quot;10177&quot; value=&quot;1&quot;/&gt;&lt;property id=&quot;10183&quot; value=&quot;You must answer the question before continuing&quot;/&gt;&lt;property id=&quot;10185&quot; value=&quot;1&quot;/&gt;&lt;property id=&quot;10188&quot; value=&quot;The time to answer this question has expired.&quot;/&gt;&lt;property id=&quot;10189&quot; value=&quot;1&quot;/&gt;&lt;property id=&quot;10194&quot; value=&quot;0&quot;/&gt;&lt;property id=&quot;10195&quot; value=&quot;1&quot;/&gt;&lt;property id=&quot;10196&quot; value=&quot;0&quot;/&gt;&lt;property id=&quot;10198&quot; value=&quot;100&quot;/&gt;&lt;property id=&quot;10200&quot; value=&quot;1&quot;/&gt;&lt;property id=&quot;10212&quot; value=&quot;1&quot;/&gt;&lt;property id=&quot;10213&quot; value=&quot;1&quot;/&gt;&lt;property id=&quot;10214&quot; value=&quot;0&quot;/&gt;&lt;property id=&quot;10215&quot; value=&quot;0&quot;/&gt;&lt;property id=&quot;10216&quot; value=&quot;0&quot;/&gt;&lt;property id=&quot;10217&quot; value=&quot;1&quot;/&gt;&lt;property id=&quot;10218&quot; value=&quot;0&quot;/&gt;&lt;property id=&quot;10219&quot; value=&quot;0&quot;/&gt;&lt;property id=&quot;10221&quot; value=&quot;&amp;lt;Format Name=&amp;quot;Presentation Default&amp;quot;&amp;gt;&amp;lt;Question FontName=&amp;quot;Arial&amp;quot; IsBold=&amp;quot;0&amp;quot; IsItalic=&amp;quot;0&amp;quot; IsUnderline=&amp;quot;0&amp;quot; FontSize=&amp;quot;32&amp;quot;/&amp;gt;&amp;lt;Answer FontName=&amp;quot;Arial&amp;quot; IsBold=&amp;quot;0&amp;quot; IsItalic=&amp;quot;0&amp;quot; IsUnderline=&amp;quot;0&amp;quot; FontSize=&amp;quot;20&amp;quot;/&amp;gt;&amp;lt;Button FontName=&amp;quot;Arial&amp;quot; IsBold=&amp;quot;0&amp;quot; IsItalic=&amp;quot;0&amp;quot; IsUnderline=&amp;quot;0&amp;quot; FontSize=&amp;quot;14&amp;quot;/&amp;gt;&amp;lt;Message FontName=&amp;quot;Arial&amp;quot; IsBold=&amp;quot;0&amp;quot; IsItalic=&amp;quot;0&amp;quot; IsUnderline=&amp;quot;0&amp;quot; FontSize=&amp;quot;18&amp;quot;/&amp;gt;&amp;lt;ButtonPlacement Orientation=&amp;quot;Horizontal&amp;quot; Position=&amp;quot;0&amp;quot;/&amp;gt;&amp;lt;/Format&amp;gt; &quot;/&gt;&lt;property id=&quot;10227&quot; value=&quot;1&quot;/&gt;&lt;property id=&quot;10229&quot; value=&quot;0&quot;/&gt;&lt;property id=&quot;10235&quot; value=&quot;0&quot;/&gt;&lt;property id=&quot;10236&quot; value=&quot;0&quot;/&gt;&lt;property id=&quot;10237&quot; value=&quot;0&quot;/&gt;&lt;property id=&quot;10238&quot; value=&quot;-1&quot;/&gt;&lt;property id=&quot;10239&quot; value=&quot;-1&quot;/&gt;&lt;property id=&quot;10240&quot; value=&quot;-1&quot;/&gt;&lt;property id=&quot;10241&quot; value=&quot;-1&quot;/&gt;&lt;property id=&quot;10242&quot; value=&quot;-1&quot;/&gt;&lt;property id=&quot;10243&quot; value=&quot;-1&quot;/&gt;&lt;property id=&quot;10244&quot; value=&quot;1&quot;/&gt;&lt;property id=&quot;10245&quot; value=&quot;0&quot;/&gt;&lt;object type=&quot;10054&quot; unique_id=&quot;10002&quot;&gt;&lt;property id=&quot;10139&quot; value=&quot;1.0&quot;/&gt;&lt;property id=&quot;10141&quot; value=&quot;80&quot;/&gt;&lt;property id=&quot;10143&quot; value=&quot;0&quot;/&gt;&lt;property id=&quot;10144&quot; value=&quot;0&quot;/&gt;&lt;property id=&quot;10145&quot; value=&quot;0&quot;/&gt;&lt;property id=&quot;10146&quot; value=&quot;1&quot;/&gt;&lt;property id=&quot;10147&quot; value=&quot;0&quot;/&gt;&lt;property id=&quot;10148&quot; value=&quot;0&quot;/&gt;&lt;property id=&quot;10149&quot; value=&quot;0&quot;/&gt;&lt;property id=&quot;10150&quot; value=&quot;0&quot;/&gt;&lt;/object&gt;&lt;object type=&quot;10042&quot; unique_id=&quot;903&quot;/&gt;&lt;/object&gt;"/>
  <p:tag name="MMPROD_NEXTUNIQUEID" val="10339"/>
  <p:tag name="ARTICULATE_REFERENCE_ID" val="6d0a70dc-a9a7-47d7-84cb-2bf4ea59c75f"/>
  <p:tag name="ARTICULATE_PRESENTATION_ID" val="7692"/>
  <p:tag name="MMPROD_UIDATA" val="&lt;database version=&quot;10.0&quot;&gt;&lt;object type=&quot;1&quot; unique_id=&quot;10001&quot;&gt;&lt;property id=&quot;20141&quot; value=&quot;TELPPTTemplate&quot;/&gt;&lt;property id=&quot;20144&quot; value=&quot;1&quot;/&gt;&lt;property id=&quot;20146&quot; value=&quot;0&quot;/&gt;&lt;property id=&quot;20147&quot; value=&quot;0&quot;/&gt;&lt;property id=&quot;20148&quot; value=&quot;0&quot;/&gt;&lt;property id=&quot;20184&quot; value=&quot;7&quot;/&gt;&lt;object type=&quot;8&quot; unique_id=&quot;518205&quot;&gt;&lt;/object&gt;&lt;object type=&quot;2&quot; unique_id=&quot;518206&quot;&gt;&lt;object type=&quot;3&quot; unique_id=&quot;518207&quot;&gt;&lt;property id=&quot;20148&quot; value=&quot;5&quot;/&gt;&lt;property id=&quot;20300&quot; value=&quot;Slide 1 - &amp;quot;How to use the Nature’s Notebook Citizen Science Program&amp;quot;&quot;/&gt;&lt;property id=&quot;20302&quot; value=&quot;1&quot;/&gt;&lt;property id=&quot;20303&quot; value=&quot;-1&quot;/&gt;&lt;property id=&quot;20307&quot; value=&quot;256&quot;/&gt;&lt;property id=&quot;20309&quot; value=&quot;-1&quot;/&gt;&lt;property id=&quot;20312&quot; value=&quot;0&quot;/&gt;&lt;/object&gt;&lt;object type=&quot;3&quot; unique_id=&quot;518208&quot;&gt;&lt;property id=&quot;20148&quot; value=&quot;5&quot;/&gt;&lt;property id=&quot;20300&quot; value=&quot;Slide 2 - &amp;quot;Course Navigation&amp;quot;&quot;/&gt;&lt;property id=&quot;20302&quot; value=&quot;1&quot;/&gt;&lt;property id=&quot;20303&quot; value=&quot;-1&quot;/&gt;&lt;property id=&quot;20307&quot; value=&quot;258&quot;/&gt;&lt;property id=&quot;20309&quot; value=&quot;-1&quot;/&gt;&lt;property id=&quot;20312&quot; value=&quot;0&quot;/&gt;&lt;/object&gt;&lt;object type=&quot;3&quot; unique_id=&quot;518209&quot;&gt;&lt;property id=&quot;20148&quot; value=&quot;5&quot;/&gt;&lt;property id=&quot;20300&quot; value=&quot;Slide 4 - &amp;quot;Course Goals and Objectives (Cont.)&amp;quot;&quot;/&gt;&lt;property id=&quot;20302&quot; value=&quot;1&quot;/&gt;&lt;property id=&quot;20303&quot; value=&quot;-1&quot;/&gt;&lt;property id=&quot;20307&quot; value=&quot;257&quot;/&gt;&lt;property id=&quot;20309&quot; value=&quot;-1&quot;/&gt;&lt;property id=&quot;20312&quot; value=&quot;0&quot;/&gt;&lt;/object&gt;&lt;object type=&quot;3&quot; unique_id=&quot;518210&quot;&gt;&lt;property id=&quot;20148&quot; value=&quot;5&quot;/&gt;&lt;property id=&quot;20300&quot; value=&quot;Slide 5 - &amp;quot;Course Outline&amp;quot;&quot;/&gt;&lt;property id=&quot;20302&quot; value=&quot;1&quot;/&gt;&lt;property id=&quot;20303&quot; value=&quot;-1&quot;/&gt;&lt;property id=&quot;20307&quot; value=&quot;259&quot;/&gt;&lt;property id=&quot;20309&quot; value=&quot;-1&quot;/&gt;&lt;property id=&quot;20312&quot; value=&quot;0&quot;/&gt;&lt;/object&gt;&lt;object type=&quot;3&quot; unique_id=&quot;518211&quot;&gt;&lt;property id=&quot;20148&quot; value=&quot;5&quot;/&gt;&lt;property id=&quot;20300&quot; value=&quot;Slide 6 - &amp;quot;About the Course&amp;quot;&quot;/&gt;&lt;property id=&quot;20302&quot; value=&quot;1&quot;/&gt;&lt;property id=&quot;20303&quot; value=&quot;-1&quot;/&gt;&lt;property id=&quot;20307&quot; value=&quot;260&quot;/&gt;&lt;property id=&quot;20309&quot; value=&quot;-1&quot;/&gt;&lt;property id=&quot;20312&quot; value=&quot;0&quot;/&gt;&lt;/object&gt;&lt;object type=&quot;3&quot; unique_id=&quot;518212&quot;&gt;&lt;property id=&quot;20148&quot; value=&quot;5&quot;/&gt;&lt;property id=&quot;20300&quot; value=&quot;Slide 7 - &amp;quot;About the Facilitators for this Course&amp;quot;&quot;/&gt;&lt;property id=&quot;20302&quot; value=&quot;1&quot;/&gt;&lt;property id=&quot;20303&quot; value=&quot;-1&quot;/&gt;&lt;property id=&quot;20307&quot; value=&quot;261&quot;/&gt;&lt;property id=&quot;20309&quot; value=&quot;-1&quot;/&gt;&lt;property id=&quot;20312&quot; value=&quot;0&quot;/&gt;&lt;/object&gt;&lt;object type=&quot;3&quot; unique_id=&quot;518213&quot;&gt;&lt;property id=&quot;20148&quot; value=&quot;5&quot;/&gt;&lt;property id=&quot;20300&quot; value=&quot;Slide 8 - &amp;quot;About the Facilitators for this Course (Cont.)&amp;quot;&quot;/&gt;&lt;property id=&quot;20302&quot; value=&quot;1&quot;/&gt;&lt;property id=&quot;20303&quot; value=&quot;-1&quot;/&gt;&lt;property id=&quot;20307&quot; value=&quot;262&quot;/&gt;&lt;property id=&quot;20309&quot; value=&quot;-1&quot;/&gt;&lt;property id=&quot;20312&quot; value=&quot;0&quot;/&gt;&lt;/object&gt;&lt;object type=&quot;3&quot; unique_id=&quot;518214&quot;&gt;&lt;property id=&quot;20148&quot; value=&quot;5&quot;/&gt;&lt;property id=&quot;20300&quot; value=&quot;Slide 9 - &amp;quot;Acknowledgments&amp;quot;&quot;/&gt;&lt;property id=&quot;20302&quot; value=&quot;1&quot;/&gt;&lt;property id=&quot;20303&quot; value=&quot;-1&quot;/&gt;&lt;property id=&quot;20307&quot; value=&quot;263&quot;/&gt;&lt;property id=&quot;20309&quot; value=&quot;-1&quot;/&gt;&lt;property id=&quot;20312&quot; value=&quot;0&quot;/&gt;&lt;/object&gt;&lt;object type=&quot;3&quot; unique_id=&quot;518217&quot;&gt;&lt;property id=&quot;20148&quot; value=&quot;5&quot;/&gt;&lt;property id=&quot;20300&quot; value=&quot;Slide 12 - &amp;quot;Lesson 1— What is Phenology,  and Why Monitor It?&amp;quot;&quot;/&gt;&lt;property id=&quot;20302&quot; value=&quot;1&quot;/&gt;&lt;property id=&quot;20303&quot; value=&quot;-1&quot;/&gt;&lt;property id=&quot;20307&quot; value=&quot;266&quot;/&gt;&lt;property id=&quot;20309&quot; value=&quot;-1&quot;/&gt;&lt;property id=&quot;20312&quot; value=&quot;0&quot;/&gt;&lt;/object&gt;&lt;object type=&quot;3&quot; unique_id=&quot;518218&quot;&gt;&lt;property id=&quot;20148&quot; value=&quot;5&quot;/&gt;&lt;property id=&quot;20300&quot; value=&quot;Slide 13 - &amp;quot;Lesson 1 Objectives&amp;quot;&quot;/&gt;&lt;property id=&quot;20302&quot; value=&quot;1&quot;/&gt;&lt;property id=&quot;20303&quot; value=&quot;-1&quot;/&gt;&lt;property id=&quot;20307&quot; value=&quot;267&quot;/&gt;&lt;property id=&quot;20309&quot; value=&quot;-1&quot;/&gt;&lt;property id=&quot;20312&quot; value=&quot;0&quot;/&gt;&lt;/object&gt;&lt;object type=&quot;3&quot; unique_id=&quot;518219&quot;&gt;&lt;property id=&quot;20148&quot; value=&quot;5&quot;/&gt;&lt;property id=&quot;20300&quot; value=&quot;Slide 14 - &amp;quot;What is Phenology?&amp;quot;&quot;/&gt;&lt;property id=&quot;20302&quot; value=&quot;1&quot;/&gt;&lt;property id=&quot;20303&quot; value=&quot;-1&quot;/&gt;&lt;property id=&quot;20307&quot; value=&quot;268&quot;/&gt;&lt;property id=&quot;20309&quot; value=&quot;-1&quot;/&gt;&lt;property id=&quot;20312&quot; value=&quot;0&quot;/&gt;&lt;/object&gt;&lt;object type=&quot;3&quot; unique_id=&quot;518220&quot;&gt;&lt;property id=&quot;20148&quot; value=&quot;5&quot;/&gt;&lt;property id=&quot;20300&quot; value=&quot;Slide 21 - &amp;quot;Lesson 1 Summary&amp;quot;&quot;/&gt;&lt;property id=&quot;20302&quot; value=&quot;1&quot;/&gt;&lt;property id=&quot;20303&quot; value=&quot;-1&quot;/&gt;&lt;property id=&quot;20307&quot; value=&quot;269&quot;/&gt;&lt;property id=&quot;20309&quot; value=&quot;-1&quot;/&gt;&lt;property id=&quot;20312&quot; value=&quot;0&quot;/&gt;&lt;/object&gt;&lt;object type=&quot;3&quot; unique_id=&quot;518222&quot;&gt;&lt;property id=&quot;20148&quot; value=&quot;5&quot;/&gt;&lt;property id=&quot;20300&quot; value=&quot;Slide 23 - &amp;quot;Lesson 2— Join Nature’s Notebook&amp;quot;&quot;/&gt;&lt;property id=&quot;20302&quot; value=&quot;1&quot;/&gt;&lt;property id=&quot;20303&quot; value=&quot;-1&quot;/&gt;&lt;property id=&quot;20307&quot; value=&quot;271&quot;/&gt;&lt;property id=&quot;20309&quot; value=&quot;-1&quot;/&gt;&lt;property id=&quot;20312&quot; value=&quot;0&quot;/&gt;&lt;/object&gt;&lt;object type=&quot;3&quot; unique_id=&quot;518223&quot;&gt;&lt;property id=&quot;20148&quot; value=&quot;5&quot;/&gt;&lt;property id=&quot;20300&quot; value=&quot;Slide 24 - &amp;quot;Lesson 2 Objectives&amp;quot;&quot;/&gt;&lt;property id=&quot;20302&quot; value=&quot;1&quot;/&gt;&lt;property id=&quot;20303&quot; value=&quot;-1&quot;/&gt;&lt;property id=&quot;20307&quot; value=&quot;272&quot;/&gt;&lt;property id=&quot;20309&quot; value=&quot;-1&quot;/&gt;&lt;property id=&quot;20312&quot; value=&quot;0&quot;/&gt;&lt;/object&gt;&lt;object type=&quot;3&quot; unique_id=&quot;518224&quot;&gt;&lt;property id=&quot;20148&quot; value=&quot;5&quot;/&gt;&lt;property id=&quot;20300&quot; value=&quot;Slide 106 - &amp;quot;Congratulations! You’ve completed all the lessons in this course. &amp;quot;&quot;/&gt;&lt;property id=&quot;20302&quot; value=&quot;1&quot;/&gt;&lt;property id=&quot;20303&quot; value=&quot;-1&quot;/&gt;&lt;property id=&quot;20307&quot; value=&quot;273&quot;/&gt;&lt;property id=&quot;20309&quot; value=&quot;-1&quot;/&gt;&lt;property id=&quot;20312&quot; value=&quot;0&quot;/&gt;&lt;/object&gt;&lt;object type=&quot;3&quot; unique_id=&quot;518370&quot;&gt;&lt;property id=&quot;20148&quot; value=&quot;5&quot;/&gt;&lt;property id=&quot;20300&quot; value=&quot;Slide 3 - &amp;quot;Course Goals and Objectives&amp;quot;&quot;/&gt;&lt;property id=&quot;20307&quot; value=&quot;372&quot;/&gt;&lt;property id=&quot;20309&quot; value=&quot;-1&quot;/&gt;&lt;/object&gt;&lt;object type=&quot;3&quot; unique_id=&quot;518371&quot;&gt;&lt;property id=&quot;20148&quot; value=&quot;5&quot;/&gt;&lt;property id=&quot;20300&quot; value=&quot;Slide 10 - &amp;quot;Pre-Course Assessment&amp;quot;&quot;/&gt;&lt;property id=&quot;20307&quot; value=&quot;373&quot;/&gt;&lt;property id=&quot;20309&quot; value=&quot;-1&quot;/&gt;&lt;/object&gt;&lt;object type=&quot;3&quot; unique_id=&quot;518372&quot;&gt;&lt;property id=&quot;20148&quot; value=&quot;5&quot;/&gt;&lt;property id=&quot;20300&quot; value=&quot;Slide 15 - &amp;quot;Why Monitor Phenology?&amp;quot;&quot;/&gt;&lt;property id=&quot;20307&quot; value=&quot;361&quot;/&gt;&lt;property id=&quot;20309&quot; value=&quot;-1&quot;/&gt;&lt;/object&gt;&lt;object type=&quot;3&quot; unique_id=&quot;518373&quot;&gt;&lt;property id=&quot;20148&quot; value=&quot;5&quot;/&gt;&lt;property id=&quot;20300&quot; value=&quot;Slide 16 - &amp;quot;Learn About Phenology&amp;quot;&quot;/&gt;&lt;property id=&quot;20307&quot; value=&quot;279&quot;/&gt;&lt;property id=&quot;20309&quot; value=&quot;-1&quot;/&gt;&lt;/object&gt;&lt;object type=&quot;3&quot; unique_id=&quot;518374&quot;&gt;&lt;property id=&quot;20148&quot; value=&quot;5&quot;/&gt;&lt;property id=&quot;20300&quot; value=&quot;Slide 17 - &amp;quot;Participate in Nature’s Notebook&amp;quot;&quot;/&gt;&lt;property id=&quot;20307&quot; value=&quot;278&quot;/&gt;&lt;property id=&quot;20309&quot; value=&quot;-1&quot;/&gt;&lt;/object&gt;&lt;object type=&quot;3&quot; unique_id=&quot;518375&quot;&gt;&lt;property id=&quot;20148&quot; value=&quot;5&quot;/&gt;&lt;property id=&quot;20300&quot; value=&quot;Slide 18 - &amp;quot;Have fun Outdoors with Nature’s Notebook&amp;quot;&quot;/&gt;&lt;property id=&quot;20307&quot; value=&quot;354&quot;/&gt;&lt;property id=&quot;20309&quot; value=&quot;-1&quot;/&gt;&lt;/object&gt;&lt;object type=&quot;3&quot; unique_id=&quot;518376&quot;&gt;&lt;property id=&quot;20148&quot; value=&quot;5&quot;/&gt;&lt;property id=&quot;20300&quot; value=&quot;Slide 19 - &amp;quot;Deepen Your Connection with Nature&amp;quot;&quot;/&gt;&lt;property id=&quot;20307&quot; value=&quot;362&quot;/&gt;&lt;property id=&quot;20309&quot; value=&quot;-1&quot;/&gt;&lt;/object&gt;&lt;object type=&quot;3&quot; unique_id=&quot;518377&quot;&gt;&lt;property id=&quot;20148&quot; value=&quot;5&quot;/&gt;&lt;property id=&quot;20300&quot; value=&quot;Slide 20 - &amp;quot;Contribute to Science and Decision-Making &amp;quot;&quot;/&gt;&lt;property id=&quot;20307&quot; value=&quot;280&quot;/&gt;&lt;property id=&quot;20309&quot; value=&quot;-1&quot;/&gt;&lt;/object&gt;&lt;object type=&quot;3&quot; unique_id=&quot;518378&quot;&gt;&lt;property id=&quot;20148&quot; value=&quot;5&quot;/&gt;&lt;property id=&quot;20300&quot; value=&quot;Slide 25 - &amp;quot;Join Nature’s Notebook&amp;quot;&quot;/&gt;&lt;property id=&quot;20307&quot; value=&quot;274&quot;/&gt;&lt;property id=&quot;20309&quot; value=&quot;-1&quot;/&gt;&lt;/object&gt;&lt;object type=&quot;3&quot; unique_id=&quot;518379&quot;&gt;&lt;property id=&quot;20148&quot; value=&quot;5&quot;/&gt;&lt;property id=&quot;20300&quot; value=&quot;Slide 26 - &amp;quot;Join Nature’s Notebook (Cont.)&amp;quot;&quot;/&gt;&lt;property id=&quot;20307&quot; value=&quot;355&quot;/&gt;&lt;property id=&quot;20309&quot; value=&quot;-1&quot;/&gt;&lt;/object&gt;&lt;object type=&quot;3&quot; unique_id=&quot;518380&quot;&gt;&lt;property id=&quot;20148&quot; value=&quot;5&quot;/&gt;&lt;property id=&quot;20300&quot; value=&quot;Slide 27 - &amp;quot;Login and Visit Your Observation Deck&amp;quot;&quot;/&gt;&lt;property id=&quot;20307&quot; value=&quot;294&quot;/&gt;&lt;property id=&quot;20309&quot; value=&quot;-1&quot;/&gt;&lt;/object&gt;&lt;object type=&quot;3&quot; unique_id=&quot;518381&quot;&gt;&lt;property id=&quot;20148&quot; value=&quot;5&quot;/&gt;&lt;property id=&quot;20300&quot; value=&quot;Slide 28 - &amp;quot;Lesson Summary&amp;quot;&quot;/&gt;&lt;property id=&quot;20307&quot; value=&quot;275&quot;/&gt;&lt;property id=&quot;20309&quot; value=&quot;-1&quot;/&gt;&lt;/object&gt;&lt;object type=&quot;3&quot; unique_id=&quot;518382&quot;&gt;&lt;property id=&quot;20148&quot; value=&quot;5&quot;/&gt;&lt;property id=&quot;20300&quot; value=&quot;Slide 29 - &amp;quot;Lesson 2 Assessment&amp;quot;&quot;/&gt;&lt;property id=&quot;20307&quot; value=&quot;276&quot;/&gt;&lt;property id=&quot;20309&quot; value=&quot;-1&quot;/&gt;&lt;/object&gt;&lt;object type=&quot;3&quot; unique_id=&quot;518383&quot;&gt;&lt;property id=&quot;20148&quot; value=&quot;5&quot;/&gt;&lt;property id=&quot;20300&quot; value=&quot;Slide 30 - &amp;quot;Lesson 3— Choose a Site to Monitor&amp;quot;&quot;/&gt;&lt;property id=&quot;20307&quot; value=&quot;281&quot;/&gt;&lt;property id=&quot;20309&quot; value=&quot;-1&quot;/&gt;&lt;/object&gt;&lt;object type=&quot;3&quot; unique_id=&quot;518384&quot;&gt;&lt;property id=&quot;20148&quot; value=&quot;5&quot;/&gt;&lt;property id=&quot;20300&quot; value=&quot;Slide 31 - &amp;quot;Lesson 3 Objectives&amp;quot;&quot;/&gt;&lt;property id=&quot;20307&quot; value=&quot;282&quot;/&gt;&lt;property id=&quot;20309&quot; value=&quot;-1&quot;/&gt;&lt;/object&gt;&lt;object type=&quot;3&quot; unique_id=&quot;518385&quot;&gt;&lt;property id=&quot;20148&quot; value=&quot;5&quot;/&gt;&lt;property id=&quot;20300&quot; value=&quot;Slide 32 - &amp;quot;Choose a Site - Convenience&amp;quot;&quot;/&gt;&lt;property id=&quot;20307&quot; value=&quot;283&quot;/&gt;&lt;property id=&quot;20309&quot; value=&quot;-1&quot;/&gt;&lt;/object&gt;&lt;object type=&quot;3&quot; unique_id=&quot;518386&quot;&gt;&lt;property id=&quot;20148&quot; value=&quot;5&quot;/&gt;&lt;property id=&quot;20300&quot; value=&quot;Slide 33 - &amp;quot;Choose a Site – Representative Location&amp;quot;&quot;/&gt;&lt;property id=&quot;20307&quot; value=&quot;347&quot;/&gt;&lt;property id=&quot;20309&quot; value=&quot;-1&quot;/&gt;&lt;/object&gt;&lt;object type=&quot;3&quot; unique_id=&quot;518387&quot;&gt;&lt;property id=&quot;20148&quot; value=&quot;5&quot;/&gt;&lt;property id=&quot;20300&quot; value=&quot;Slide 34 - &amp;quot;Choose a Site—Uniform Habitat&amp;quot;&quot;/&gt;&lt;property id=&quot;20307&quot; value=&quot;295&quot;/&gt;&lt;property id=&quot;20309&quot; value=&quot;-1&quot;/&gt;&lt;/object&gt;&lt;object type=&quot;3&quot; unique_id=&quot;518388&quot;&gt;&lt;property id=&quot;20148&quot; value=&quot;5&quot;/&gt;&lt;property id=&quot;20300&quot; value=&quot;Slide 35 - &amp;quot;Choose a Site—Appropriate Size&amp;quot;&quot;/&gt;&lt;property id=&quot;20307&quot; value=&quot;345&quot;/&gt;&lt;property id=&quot;20309&quot; value=&quot;-1&quot;/&gt;&lt;/object&gt;&lt;object type=&quot;3&quot; unique_id=&quot;518389&quot;&gt;&lt;property id=&quot;20148&quot; value=&quot;5&quot;/&gt;&lt;property id=&quot;20300&quot; value=&quot;Slide 36 - &amp;quot;Choose a Site—Proper Permission&amp;quot;&quot;/&gt;&lt;property id=&quot;20307&quot; value=&quot;346&quot;/&gt;&lt;property id=&quot;20309&quot; value=&quot;-1&quot;/&gt;&lt;/object&gt;&lt;object type=&quot;3&quot; unique_id=&quot;518390&quot;&gt;&lt;property id=&quot;20148&quot; value=&quot;5&quot;/&gt;&lt;property id=&quot;20300&quot; value=&quot;Slide 37 - &amp;quot;Lesson 3 Summary&amp;quot;&quot;/&gt;&lt;property id=&quot;20307&quot; value=&quot;285&quot;/&gt;&lt;property id=&quot;20309&quot; value=&quot;-1&quot;/&gt;&lt;/object&gt;&lt;object type=&quot;3&quot; unique_id=&quot;518391&quot;&gt;&lt;property id=&quot;20148&quot; value=&quot;5&quot;/&gt;&lt;property id=&quot;20300&quot; value=&quot;Slide 38 - &amp;quot;Lesson 3 Assessment&amp;quot;&quot;/&gt;&lt;property id=&quot;20307&quot; value=&quot;286&quot;/&gt;&lt;property id=&quot;20309&quot; value=&quot;-1&quot;/&gt;&lt;/object&gt;&lt;object type=&quot;3&quot; unique_id=&quot;518392&quot;&gt;&lt;property id=&quot;20148&quot; value=&quot;5&quot;/&gt;&lt;property id=&quot;20300&quot; value=&quot;Slide 39 - &amp;quot;Lesson 4— Choose Plant and Animal Species to Monitor&amp;quot;&quot;/&gt;&lt;property id=&quot;20307&quot; value=&quot;287&quot;/&gt;&lt;property id=&quot;20309&quot; value=&quot;-1&quot;/&gt;&lt;/object&gt;&lt;object type=&quot;3&quot; unique_id=&quot;518393&quot;&gt;&lt;property id=&quot;20148&quot; value=&quot;5&quot;/&gt;&lt;property id=&quot;20300&quot; value=&quot;Slide 40 - &amp;quot;Lesson 4 Objectives&amp;quot;&quot;/&gt;&lt;property id=&quot;20307&quot; value=&quot;288&quot;/&gt;&lt;property id=&quot;20309&quot; value=&quot;-1&quot;/&gt;&lt;/object&gt;&lt;object type=&quot;3&quot; unique_id=&quot;518394&quot;&gt;&lt;property id=&quot;20148&quot; value=&quot;5&quot;/&gt;&lt;property id=&quot;20300&quot; value=&quot;Slide 41 - &amp;quot;Difference Between the Process of Plant and Animal Observations&amp;quot;&quot;/&gt;&lt;property id=&quot;20307&quot; value=&quot;289&quot;/&gt;&lt;property id=&quot;20309&quot; value=&quot;-1&quot;/&gt;&lt;/object&gt;&lt;object type=&quot;3&quot; unique_id=&quot;518395&quot;&gt;&lt;property id=&quot;20148&quot; value=&quot;5&quot;/&gt;&lt;property id=&quot;20300&quot; value=&quot;Slide 42 - &amp;quot;Choose Plant and Animal Species&amp;quot;&quot;/&gt;&lt;property id=&quot;20307&quot; value=&quot;349&quot;/&gt;&lt;property id=&quot;20309&quot; value=&quot;-1&quot;/&gt;&lt;/object&gt;&lt;object type=&quot;3&quot; unique_id=&quot;518396&quot;&gt;&lt;property id=&quot;20148&quot; value=&quot;5&quot;/&gt;&lt;property id=&quot;20300&quot; value=&quot;Slide 43 - &amp;quot;Select Individual Plants&amp;quot;&quot;/&gt;&lt;property id=&quot;20307&quot; value=&quot;290&quot;/&gt;&lt;property id=&quot;20309&quot; value=&quot;-1&quot;/&gt;&lt;/object&gt;&lt;object type=&quot;3&quot; unique_id=&quot;518397&quot;&gt;&lt;property id=&quot;20148&quot; value=&quot;5&quot;/&gt;&lt;property id=&quot;20300&quot; value=&quot;Slide 44 - &amp;quot;Mark Your Site&amp;quot;&quot;/&gt;&lt;property id=&quot;20307&quot; value=&quot;350&quot;/&gt;&lt;property id=&quot;20309&quot; value=&quot;-1&quot;/&gt;&lt;/object&gt;&lt;object type=&quot;3&quot; unique_id=&quot;518398&quot;&gt;&lt;property id=&quot;20148&quot; value=&quot;5&quot;/&gt;&lt;property id=&quot;20300&quot; value=&quot;Slide 45 - &amp;quot;Lesson 4 Summary&amp;quot;&quot;/&gt;&lt;property id=&quot;20307&quot; value=&quot;291&quot;/&gt;&lt;property id=&quot;20309&quot; value=&quot;-1&quot;/&gt;&lt;/object&gt;&lt;object type=&quot;3&quot; unique_id=&quot;518399&quot;&gt;&lt;property id=&quot;20148&quot; value=&quot;5&quot;/&gt;&lt;property id=&quot;20300&quot; value=&quot;Slide 46 - &amp;quot;Lesson 4 Assessment&amp;quot;&quot;/&gt;&lt;property id=&quot;20307&quot; value=&quot;292&quot;/&gt;&lt;property id=&quot;20309&quot; value=&quot;-1&quot;/&gt;&lt;/object&gt;&lt;object type=&quot;3&quot; unique_id=&quot;518400&quot;&gt;&lt;property id=&quot;20148&quot; value=&quot;5&quot;/&gt;&lt;property id=&quot;20300&quot; value=&quot;Slide 47 - &amp;quot;Lesson 5— Set up your  Sites and Species Online  Add species to Nature’s Notebook &amp;quot;&quot;/&gt;&lt;property id=&quot;20307&quot; value=&quot;296&quot;/&gt;&lt;property id=&quot;20309&quot; value=&quot;-1&quot;/&gt;&lt;/object&gt;&lt;object type=&quot;3&quot; unique_id=&quot;518401&quot;&gt;&lt;property id=&quot;20148&quot; value=&quot;5&quot;/&gt;&lt;property id=&quot;20300&quot; value=&quot;Slide 48 - &amp;quot;Lesson 5 Objectives&amp;quot;&quot;/&gt;&lt;property id=&quot;20307&quot; value=&quot;297&quot;/&gt;&lt;property id=&quot;20309&quot; value=&quot;-1&quot;/&gt;&lt;/object&gt;&lt;object type=&quot;3&quot; unique_id=&quot;518402&quot;&gt;&lt;property id=&quot;20148&quot; value=&quot;5&quot;/&gt;&lt;property id=&quot;20300&quot; value=&quot;Slide 49 - &amp;quot;Add a new Site&amp;quot;&quot;/&gt;&lt;property id=&quot;20307&quot; value=&quot;298&quot;/&gt;&lt;property id=&quot;20309&quot; value=&quot;-1&quot;/&gt;&lt;/object&gt;&lt;object type=&quot;3&quot; unique_id=&quot;518403&quot;&gt;&lt;property id=&quot;20148&quot; value=&quot;5&quot;/&gt;&lt;property id=&quot;20300&quot; value=&quot;Slide 50 - &amp;quot;Add a new Site (Cont.)&amp;quot;&quot;/&gt;&lt;property id=&quot;20307&quot; value=&quot;356&quot;/&gt;&lt;property id=&quot;20309&quot; value=&quot;-1&quot;/&gt;&lt;/object&gt;&lt;object type=&quot;3&quot; unique_id=&quot;518404&quot;&gt;&lt;property id=&quot;20148&quot; value=&quot;5&quot;/&gt;&lt;property id=&quot;20300&quot; value=&quot;Slide 51 - &amp;quot;Add a new Plant&amp;quot;&quot;/&gt;&lt;property id=&quot;20307&quot; value=&quot;303&quot;/&gt;&lt;property id=&quot;20309&quot; value=&quot;-1&quot;/&gt;&lt;/object&gt;&lt;object type=&quot;3&quot; unique_id=&quot;518405&quot;&gt;&lt;property id=&quot;20148&quot; value=&quot;5&quot;/&gt;&lt;property id=&quot;20300&quot; value=&quot;Slide 52 - &amp;quot;Add a new Plant (Cont.)&amp;quot;&quot;/&gt;&lt;property id=&quot;20307&quot; value=&quot;357&quot;/&gt;&lt;property id=&quot;20309&quot; value=&quot;-1&quot;/&gt;&lt;/object&gt;&lt;object type=&quot;3&quot; unique_id=&quot;518406&quot;&gt;&lt;property id=&quot;20148&quot; value=&quot;5&quot;/&gt;&lt;property id=&quot;20300&quot; value=&quot;Slide 53 - &amp;quot;Edit a Plant&amp;quot;&quot;/&gt;&lt;property id=&quot;20307&quot; value=&quot;374&quot;/&gt;&lt;property id=&quot;20309&quot; value=&quot;-1&quot;/&gt;&lt;/object&gt;&lt;object type=&quot;3&quot; unique_id=&quot;518407&quot;&gt;&lt;property id=&quot;20148&quot; value=&quot;5&quot;/&gt;&lt;property id=&quot;20300&quot; value=&quot;Slide 54 - &amp;quot;Create an Animal Checklist&amp;quot;&quot;/&gt;&lt;property id=&quot;20307&quot; value=&quot;304&quot;/&gt;&lt;property id=&quot;20309&quot; value=&quot;-1&quot;/&gt;&lt;/object&gt;&lt;object type=&quot;3&quot; unique_id=&quot;518408&quot;&gt;&lt;property id=&quot;20148&quot; value=&quot;5&quot;/&gt;&lt;property id=&quot;20300&quot; value=&quot;Slide 55 - &amp;quot;Create an Animal Checklist (Cont.)&amp;quot;&quot;/&gt;&lt;property id=&quot;20307&quot; value=&quot;358&quot;/&gt;&lt;property id=&quot;20309&quot; value=&quot;-1&quot;/&gt;&lt;/object&gt;&lt;object type=&quot;3&quot; unique_id=&quot;518409&quot;&gt;&lt;property id=&quot;20148&quot; value=&quot;5&quot;/&gt;&lt;property id=&quot;20300&quot; value=&quot;Slide 56 - &amp;quot;Edit your Animal Checklist&amp;quot;&quot;/&gt;&lt;property id=&quot;20307&quot; value=&quot;375&quot;/&gt;&lt;property id=&quot;20309&quot; value=&quot;-1&quot;/&gt;&lt;/object&gt;&lt;object type=&quot;3&quot; unique_id=&quot;518410&quot;&gt;&lt;property id=&quot;20148&quot; value=&quot;5&quot;/&gt;&lt;property id=&quot;20300&quot; value=&quot;Slide 57 - &amp;quot;Sort Your Plants and Animals&amp;quot;&quot;/&gt;&lt;property id=&quot;20307&quot; value=&quot;305&quot;/&gt;&lt;property id=&quot;20309&quot; value=&quot;-1&quot;/&gt;&lt;/object&gt;&lt;object type=&quot;3&quot; unique_id=&quot;518411&quot;&gt;&lt;property id=&quot;20148&quot; value=&quot;5&quot;/&gt;&lt;property id=&quot;20300&quot; value=&quot;Slide 58 - &amp;quot;Delete a Plant&amp;quot;&quot;/&gt;&lt;property id=&quot;20307&quot; value=&quot;351&quot;/&gt;&lt;property id=&quot;20309&quot; value=&quot;-1&quot;/&gt;&lt;/object&gt;&lt;object type=&quot;3&quot; unique_id=&quot;518412&quot;&gt;&lt;property id=&quot;20148&quot; value=&quot;5&quot;/&gt;&lt;property id=&quot;20300&quot; value=&quot;Slide 59 - &amp;quot;Lesson 5 Summary&amp;quot;&quot;/&gt;&lt;property id=&quot;20307&quot; value=&quot;301&quot;/&gt;&lt;property id=&quot;20309&quot; value=&quot;-1&quot;/&gt;&lt;/object&gt;&lt;object type=&quot;3&quot; unique_id=&quot;518413&quot;&gt;&lt;property id=&quot;20148&quot; value=&quot;5&quot;/&gt;&lt;property id=&quot;20300&quot; value=&quot;Slide 60 - &amp;quot;Lesson 5 Assessment&amp;quot;&quot;/&gt;&lt;property id=&quot;20307&quot; value=&quot;302&quot;/&gt;&lt;property id=&quot;20309&quot; value=&quot;-1&quot;/&gt;&lt;/object&gt;&lt;object type=&quot;3&quot; unique_id=&quot;518414&quot;&gt;&lt;property id=&quot;20148&quot; value=&quot;5&quot;/&gt;&lt;property id=&quot;20300&quot; value=&quot;Slide 61 - &amp;quot;Lesson 6— Get Organized  to Go Outside&amp;quot;&quot;/&gt;&lt;property id=&quot;20307&quot; value=&quot;306&quot;/&gt;&lt;property id=&quot;20309&quot; value=&quot;-1&quot;/&gt;&lt;/object&gt;&lt;object type=&quot;3&quot; unique_id=&quot;518415&quot;&gt;&lt;property id=&quot;20148&quot; value=&quot;5&quot;/&gt;&lt;property id=&quot;20300&quot; value=&quot;Slide 62 - &amp;quot;Lesson 6 Objectives&amp;quot;&quot;/&gt;&lt;property id=&quot;20307&quot; value=&quot;307&quot;/&gt;&lt;property id=&quot;20309&quot; value=&quot;-1&quot;/&gt;&lt;/object&gt;&lt;object type=&quot;3&quot; unique_id=&quot;518416&quot;&gt;&lt;property id=&quot;20148&quot; value=&quot;5&quot;/&gt;&lt;property id=&quot;20300&quot; value=&quot;Slide 63 - &amp;quot;Phenophase definitions and instructions&amp;quot;&quot;/&gt;&lt;property id=&quot;20307&quot; value=&quot;308&quot;/&gt;&lt;property id=&quot;20309&quot; value=&quot;-1&quot;/&gt;&lt;/object&gt;&lt;object type=&quot;3&quot; unique_id=&quot;518417&quot;&gt;&lt;property id=&quot;20148&quot; value=&quot;5&quot;/&gt;&lt;property id=&quot;20300&quot; value=&quot;Slide 64 - &amp;quot;Datasheets, clipboard, pencil&amp;quot;&quot;/&gt;&lt;property id=&quot;20307&quot; value=&quot;309&quot;/&gt;&lt;property id=&quot;20309&quot; value=&quot;-1&quot;/&gt;&lt;/object&gt;&lt;object type=&quot;3&quot; unique_id=&quot;518418&quot;&gt;&lt;property id=&quot;20148&quot; value=&quot;5&quot;/&gt;&lt;property id=&quot;20300&quot; value=&quot;Slide 65 - &amp;quot;Phenophase definitions and instructions&amp;quot;&quot;/&gt;&lt;property id=&quot;20307&quot; value=&quot;365&quot;/&gt;&lt;property id=&quot;20309&quot; value=&quot;-1&quot;/&gt;&lt;/object&gt;&lt;object type=&quot;3&quot; unique_id=&quot;518419&quot;&gt;&lt;property id=&quot;20148&quot; value=&quot;5&quot;/&gt;&lt;property id=&quot;20300&quot; value=&quot;Slide 66 - &amp;quot;Mobile applications&amp;quot;&quot;/&gt;&lt;property id=&quot;20307&quot; value=&quot;310&quot;/&gt;&lt;property id=&quot;20309&quot; value=&quot;-1&quot;/&gt;&lt;/object&gt;&lt;object type=&quot;3&quot; unique_id=&quot;518420&quot;&gt;&lt;property id=&quot;20148&quot; value=&quot;5&quot;/&gt;&lt;property id=&quot;20300&quot; value=&quot;Slide 67 - &amp;quot;Binoculars&amp;quot;&quot;/&gt;&lt;property id=&quot;20307&quot; value=&quot;311&quot;/&gt;&lt;property id=&quot;20309&quot; value=&quot;-1&quot;/&gt;&lt;/object&gt;&lt;object type=&quot;3&quot; unique_id=&quot;518421&quot;&gt;&lt;property id=&quot;20148&quot; value=&quot;5&quot;/&gt;&lt;property id=&quot;20300&quot; value=&quot;Slide 68 - &amp;quot;Lesson 6 Summary&amp;quot;&quot;/&gt;&lt;property id=&quot;20307&quot; value=&quot;312&quot;/&gt;&lt;property id=&quot;20309&quot; value=&quot;-1&quot;/&gt;&lt;/object&gt;&lt;object type=&quot;3&quot; unique_id=&quot;518422&quot;&gt;&lt;property id=&quot;20148&quot; value=&quot;5&quot;/&gt;&lt;property id=&quot;20300&quot; value=&quot;Slide 69 - &amp;quot;Lesson 6 Assessment&amp;quot;&quot;/&gt;&lt;property id=&quot;20307&quot; value=&quot;313&quot;/&gt;&lt;property id=&quot;20309&quot; value=&quot;-1&quot;/&gt;&lt;/object&gt;&lt;object type=&quot;3&quot; unique_id=&quot;518423&quot;&gt;&lt;property id=&quot;20148&quot; value=&quot;5&quot;/&gt;&lt;property id=&quot;20300&quot; value=&quot;Slide 70 - &amp;quot;Lesson 7— Record Plant Observations&amp;quot;&quot;/&gt;&lt;property id=&quot;20307&quot; value=&quot;314&quot;/&gt;&lt;property id=&quot;20309&quot; value=&quot;-1&quot;/&gt;&lt;/object&gt;&lt;object type=&quot;3&quot; unique_id=&quot;518424&quot;&gt;&lt;property id=&quot;20148&quot; value=&quot;5&quot;/&gt;&lt;property id=&quot;20300&quot; value=&quot;Slide 71 - &amp;quot;Lesson 7 Objectives&amp;quot;&quot;/&gt;&lt;property id=&quot;20307&quot; value=&quot;315&quot;/&gt;&lt;property id=&quot;20309&quot; value=&quot;-1&quot;/&gt;&lt;/object&gt;&lt;object type=&quot;3&quot; unique_id=&quot;518425&quot;&gt;&lt;property id=&quot;20148&quot; value=&quot;5&quot;/&gt;&lt;property id=&quot;20300&quot; value=&quot;Slide 72 - &amp;quot;Visit your site regularly&amp;quot;&quot;/&gt;&lt;property id=&quot;20307&quot; value=&quot;364&quot;/&gt;&lt;property id=&quot;20309&quot; value=&quot;-1&quot;/&gt;&lt;/object&gt;&lt;object type=&quot;3&quot; unique_id=&quot;518426&quot;&gt;&lt;property id=&quot;20148&quot; value=&quot;5&quot;/&gt;&lt;property id=&quot;20300&quot; value=&quot;Slide 73 - &amp;quot;Answer the phenophase questions&amp;quot;&quot;/&gt;&lt;property id=&quot;20307&quot; value=&quot;316&quot;/&gt;&lt;property id=&quot;20309&quot; value=&quot;-1&quot;/&gt;&lt;/object&gt;&lt;object type=&quot;3&quot; unique_id=&quot;518427&quot;&gt;&lt;property id=&quot;20148&quot; value=&quot;5&quot;/&gt;&lt;property id=&quot;20300&quot; value=&quot;Slide 74 - &amp;quot;Report on intensity of phenophases&amp;quot;&quot;/&gt;&lt;property id=&quot;20307&quot; value=&quot;317&quot;/&gt;&lt;property id=&quot;20309&quot; value=&quot;-1&quot;/&gt;&lt;/object&gt;&lt;object type=&quot;3&quot; unique_id=&quot;518428&quot;&gt;&lt;property id=&quot;20148&quot; value=&quot;5&quot;/&gt;&lt;property id=&quot;20300&quot; value=&quot;Slide 75 - &amp;quot;What if I miss something?&amp;quot;&quot;/&gt;&lt;property id=&quot;20307&quot; value=&quot;318&quot;/&gt;&lt;property id=&quot;20309&quot; value=&quot;-1&quot;/&gt;&lt;/object&gt;&lt;object type=&quot;3&quot; unique_id=&quot;518429&quot;&gt;&lt;property id=&quot;20148&quot; value=&quot;5&quot;/&gt;&lt;property id=&quot;20300&quot; value=&quot;Slide 76 - &amp;quot;You don’t have to report on everything…&amp;quot;&quot;/&gt;&lt;property id=&quot;20307&quot; value=&quot;319&quot;/&gt;&lt;property id=&quot;20309&quot; value=&quot;-1&quot;/&gt;&lt;/object&gt;&lt;object type=&quot;3&quot; unique_id=&quot;518430&quot;&gt;&lt;property id=&quot;20148&quot; value=&quot;5&quot;/&gt;&lt;property id=&quot;20300&quot; value=&quot;Slide 77 - &amp;quot;Lesson 7 Summary&amp;quot;&quot;/&gt;&lt;property id=&quot;20307&quot; value=&quot;320&quot;/&gt;&lt;property id=&quot;20309&quot; value=&quot;-1&quot;/&gt;&lt;/object&gt;&lt;object type=&quot;3&quot; unique_id=&quot;518431&quot;&gt;&lt;property id=&quot;20148&quot; value=&quot;5&quot;/&gt;&lt;property id=&quot;20300&quot; value=&quot;Slide 78 - &amp;quot;Lesson 7 Assessment&amp;quot;&quot;/&gt;&lt;property id=&quot;20307&quot; value=&quot;321&quot;/&gt;&lt;property id=&quot;20309&quot; value=&quot;-1&quot;/&gt;&lt;/object&gt;&lt;object type=&quot;3&quot; unique_id=&quot;518432&quot;&gt;&lt;property id=&quot;20148&quot; value=&quot;5&quot;/&gt;&lt;property id=&quot;20300&quot; value=&quot;Slide 79 - &amp;quot;Lesson 8— Record Animal Observations&amp;quot;&quot;/&gt;&lt;property id=&quot;20307&quot; value=&quot;322&quot;/&gt;&lt;property id=&quot;20309&quot; value=&quot;-1&quot;/&gt;&lt;/object&gt;&lt;object type=&quot;3&quot; unique_id=&quot;518433&quot;&gt;&lt;property id=&quot;20148&quot; value=&quot;5&quot;/&gt;&lt;property id=&quot;20300&quot; value=&quot;Slide 80 - &amp;quot;Lesson 8 Objectives&amp;quot;&quot;/&gt;&lt;property id=&quot;20307&quot; value=&quot;323&quot;/&gt;&lt;property id=&quot;20309&quot; value=&quot;-1&quot;/&gt;&lt;/object&gt;&lt;object type=&quot;3&quot; unique_id=&quot;518434&quot;&gt;&lt;property id=&quot;20148&quot; value=&quot;5&quot;/&gt;&lt;property id=&quot;20300&quot; value=&quot;Slide 81 - &amp;quot;Animal search methods&amp;quot;&quot;/&gt;&lt;property id=&quot;20307&quot; value=&quot;324&quot;/&gt;&lt;property id=&quot;20309&quot; value=&quot;-1&quot;/&gt;&lt;/object&gt;&lt;object type=&quot;3&quot; unique_id=&quot;518435&quot;&gt;&lt;property id=&quot;20148&quot; value=&quot;5&quot;/&gt;&lt;property id=&quot;20300&quot; value=&quot;Slide 82 - &amp;quot;Report search time and method&amp;quot;&quot;/&gt;&lt;property id=&quot;20307&quot; value=&quot;325&quot;/&gt;&lt;property id=&quot;20309&quot; value=&quot;-1&quot;/&gt;&lt;/object&gt;&lt;object type=&quot;3&quot; unique_id=&quot;518436&quot;&gt;&lt;property id=&quot;20148&quot; value=&quot;5&quot;/&gt;&lt;property id=&quot;20300&quot; value=&quot;Slide 83 - &amp;quot;Report on abundance of animals&amp;quot;&quot;/&gt;&lt;property id=&quot;20307&quot; value=&quot;326&quot;/&gt;&lt;property id=&quot;20309&quot; value=&quot;-1&quot;/&gt;&lt;/object&gt;&lt;object type=&quot;3&quot; unique_id=&quot;518437&quot;&gt;&lt;property id=&quot;20148&quot; value=&quot;5&quot;/&gt;&lt;property id=&quot;20300&quot; value=&quot;Slide 84 - &amp;quot;You don’t have to report on everything…&amp;quot;&quot;/&gt;&lt;property id=&quot;20307&quot; value=&quot;330&quot;/&gt;&lt;property id=&quot;20309&quot; value=&quot;-1&quot;/&gt;&lt;/object&gt;&lt;object type=&quot;3&quot; unique_id=&quot;518438&quot;&gt;&lt;property id=&quot;20148&quot; value=&quot;5&quot;/&gt;&lt;property id=&quot;20300&quot; value=&quot;Slide 85 - &amp;quot;What if I miss something?&amp;quot;&quot;/&gt;&lt;property id=&quot;20307&quot; value=&quot;366&quot;/&gt;&lt;property id=&quot;20309&quot; value=&quot;-1&quot;/&gt;&lt;/object&gt;&lt;object type=&quot;3&quot; unique_id=&quot;518439&quot;&gt;&lt;property id=&quot;20148&quot; value=&quot;5&quot;/&gt;&lt;property id=&quot;20300&quot; value=&quot;Slide 86 - &amp;quot;Lesson 8 Summary&amp;quot;&quot;/&gt;&lt;property id=&quot;20307&quot; value=&quot;328&quot;/&gt;&lt;property id=&quot;20309&quot; value=&quot;-1&quot;/&gt;&lt;/object&gt;&lt;object type=&quot;3&quot; unique_id=&quot;518440&quot;&gt;&lt;property id=&quot;20148&quot; value=&quot;5&quot;/&gt;&lt;property id=&quot;20300&quot; value=&quot;Slide 87 - &amp;quot;Lesson 8 Assessment&amp;quot;&quot;/&gt;&lt;property id=&quot;20307&quot; value=&quot;329&quot;/&gt;&lt;property id=&quot;20309&quot; value=&quot;-1&quot;/&gt;&lt;/object&gt;&lt;object type=&quot;3&quot; unique_id=&quot;518441&quot;&gt;&lt;property id=&quot;20148&quot; value=&quot;5&quot;/&gt;&lt;property id=&quot;20300&quot; value=&quot;Slide 88 - &amp;quot;Lesson 9— Submit Observations Online&amp;quot;&quot;/&gt;&lt;property id=&quot;20307&quot; value=&quot;331&quot;/&gt;&lt;property id=&quot;20309&quot; value=&quot;-1&quot;/&gt;&lt;/object&gt;&lt;object type=&quot;3&quot; unique_id=&quot;518442&quot;&gt;&lt;property id=&quot;20148&quot; value=&quot;5&quot;/&gt;&lt;property id=&quot;20300&quot; value=&quot;Slide 89 - &amp;quot;Lesson 9 Objectives&amp;quot;&quot;/&gt;&lt;property id=&quot;20307&quot; value=&quot;332&quot;/&gt;&lt;property id=&quot;20309&quot; value=&quot;-1&quot;/&gt;&lt;/object&gt;&lt;object type=&quot;3&quot; unique_id=&quot;518443&quot;&gt;&lt;property id=&quot;20148&quot; value=&quot;5&quot;/&gt;&lt;property id=&quot;20300&quot; value=&quot;Slide 90 - &amp;quot;Entering your observations&amp;quot;&quot;/&gt;&lt;property id=&quot;20307&quot; value=&quot;333&quot;/&gt;&lt;property id=&quot;20309&quot; value=&quot;-1&quot;/&gt;&lt;/object&gt;&lt;object type=&quot;3&quot; unique_id=&quot;518444&quot;&gt;&lt;property id=&quot;20148&quot; value=&quot;5&quot;/&gt;&lt;property id=&quot;20300&quot; value=&quot;Slide 91 - &amp;quot;Entering your observations (Cont.)&amp;quot;&quot;/&gt;&lt;property id=&quot;20307&quot; value=&quot;352&quot;/&gt;&lt;property id=&quot;20309&quot; value=&quot;-1&quot;/&gt;&lt;/object&gt;&lt;object type=&quot;3&quot; unique_id=&quot;518445&quot;&gt;&lt;property id=&quot;20148&quot; value=&quot;5&quot;/&gt;&lt;property id=&quot;20300&quot; value=&quot;Slide 92 - &amp;quot;Entering your observations (Cont.)&amp;quot;&quot;/&gt;&lt;property id=&quot;20307&quot; value=&quot;353&quot;/&gt;&lt;property id=&quot;20309&quot; value=&quot;-1&quot;/&gt;&lt;/object&gt;&lt;object type=&quot;3&quot; unique_id=&quot;518446&quot;&gt;&lt;property id=&quot;20148&quot; value=&quot;5&quot;/&gt;&lt;property id=&quot;20300&quot; value=&quot;Slide 93 - &amp;quot;Editing your observations&amp;quot;&quot;/&gt;&lt;property id=&quot;20307&quot; value=&quot;371&quot;/&gt;&lt;property id=&quot;20309&quot; value=&quot;-1&quot;/&gt;&lt;/object&gt;&lt;object type=&quot;3&quot; unique_id=&quot;518447&quot;&gt;&lt;property id=&quot;20148&quot; value=&quot;5&quot;/&gt;&lt;property id=&quot;20300&quot; value=&quot;Slide 94 - &amp;quot;Entering your observations&amp;quot;&quot;/&gt;&lt;property id=&quot;20307&quot; value=&quot;360&quot;/&gt;&lt;property id=&quot;20309&quot; value=&quot;-1&quot;/&gt;&lt;/object&gt;&lt;object type=&quot;3&quot; unique_id=&quot;518448&quot;&gt;&lt;property id=&quot;20148&quot; value=&quot;5&quot;/&gt;&lt;property id=&quot;20300&quot; value=&quot;Slide 95 - &amp;quot;Lesson 9 Summary&amp;quot;&quot;/&gt;&lt;property id=&quot;20307&quot; value=&quot;338&quot;/&gt;&lt;property id=&quot;20309&quot; value=&quot;-1&quot;/&gt;&lt;/object&gt;&lt;object type=&quot;3&quot; unique_id=&quot;518449&quot;&gt;&lt;property id=&quot;20148&quot; value=&quot;5&quot;/&gt;&lt;property id=&quot;20300&quot; value=&quot;Slide 96 - &amp;quot;Lesson 9 Assessment&amp;quot;&quot;/&gt;&lt;property id=&quot;20307&quot; value=&quot;339&quot;/&gt;&lt;property id=&quot;20309&quot; value=&quot;-1&quot;/&gt;&lt;/object&gt;&lt;object type=&quot;3&quot; unique_id=&quot;518450&quot;&gt;&lt;property id=&quot;20148&quot; value=&quot;5&quot;/&gt;&lt;property id=&quot;20300&quot; value=&quot;Slide 97 - &amp;quot;Lesson 10— More Opportunities for Learning, Engaging, and Connecting  with Others&amp;quot;&quot;/&gt;&lt;property id=&quot;20307&quot; value=&quot;340&quot;/&gt;&lt;property id=&quot;20309&quot; value=&quot;-1&quot;/&gt;&lt;/object&gt;&lt;object type=&quot;3&quot; unique_id=&quot;518451&quot;&gt;&lt;property id=&quot;20148&quot; value=&quot;5&quot;/&gt;&lt;property id=&quot;20300&quot; value=&quot;Slide 98 - &amp;quot;Lesson 10 Objectives&amp;quot;&quot;/&gt;&lt;property id=&quot;20307&quot; value=&quot;341&quot;/&gt;&lt;property id=&quot;20309&quot; value=&quot;-1&quot;/&gt;&lt;/object&gt;&lt;object type=&quot;3&quot; unique_id=&quot;518452&quot;&gt;&lt;property id=&quot;20148&quot; value=&quot;5&quot;/&gt;&lt;property id=&quot;20300&quot; value=&quot;Slide 99 - &amp;quot;Participate in a Nature’s Notebook webinar&amp;quot;&quot;/&gt;&lt;property id=&quot;20307&quot; value=&quot;342&quot;/&gt;&lt;property id=&quot;20309&quot; value=&quot;-1&quot;/&gt;&lt;/object&gt;&lt;object type=&quot;3&quot; unique_id=&quot;518453&quot;&gt;&lt;property id=&quot;20148&quot; value=&quot;5&quot;/&gt;&lt;property id=&quot;20300&quot; value=&quot;Slide 100 - &amp;quot;More phenology education resources&amp;quot;&quot;/&gt;&lt;property id=&quot;20307&quot; value=&quot;367&quot;/&gt;&lt;property id=&quot;20309&quot; value=&quot;-1&quot;/&gt;&lt;/object&gt;&lt;object type=&quot;3&quot; unique_id=&quot;518454&quot;&gt;&lt;property id=&quot;20148&quot; value=&quot;5&quot;/&gt;&lt;property id=&quot;20300&quot; value=&quot;Slide 101 - &amp;quot;Phenology and climate research&amp;quot;&quot;/&gt;&lt;property id=&quot;20307&quot; value=&quot;368&quot;/&gt;&lt;property id=&quot;20309&quot; value=&quot;-1&quot;/&gt;&lt;/object&gt;&lt;object type=&quot;3&quot; unique_id=&quot;518455&quot;&gt;&lt;property id=&quot;20148&quot; value=&quot;5&quot;/&gt;&lt;property id=&quot;20300&quot; value=&quot;Slide 102 - &amp;quot;Be a PhenoChampion&amp;quot;&quot;/&gt;&lt;property id=&quot;20307&quot; value=&quot;370&quot;/&gt;&lt;property id=&quot;20309&quot; value=&quot;-1&quot;/&gt;&lt;/object&gt;&lt;object type=&quot;3&quot; unique_id=&quot;518456&quot;&gt;&lt;property id=&quot;20148&quot; value=&quot;5&quot;/&gt;&lt;property id=&quot;20300&quot; value=&quot;Slide 103 - &amp;quot;Phenology walks or trails&amp;quot;&quot;/&gt;&lt;property id=&quot;20307&quot; value=&quot;369&quot;/&gt;&lt;property id=&quot;20309&quot; value=&quot;-1&quot;/&gt;&lt;/object&gt;&lt;object type=&quot;3&quot; unique_id=&quot;518457&quot;&gt;&lt;property id=&quot;20148&quot; value=&quot;5&quot;/&gt;&lt;property id=&quot;20300&quot; value=&quot;Slide 104 - &amp;quot;Lesson 10 Summary&amp;quot;&quot;/&gt;&lt;property id=&quot;20307&quot; value=&quot;343&quot;/&gt;&lt;property id=&quot;20309&quot; value=&quot;-1&quot;/&gt;&lt;/object&gt;&lt;object type=&quot;3&quot; unique_id=&quot;518458&quot;&gt;&lt;property id=&quot;20148&quot; value=&quot;5&quot;/&gt;&lt;property id=&quot;20300&quot; value=&quot;Slide 105 - &amp;quot;Lesson 10 Assessment&amp;quot;&quot;/&gt;&lt;property id=&quot;20307&quot; value=&quot;344&quot;/&gt;&lt;property id=&quot;20309&quot; value=&quot;-1&quot;/&gt;&lt;/object&gt;&lt;object type=&quot;3&quot; unique_id=&quot;520644&quot;&gt;&lt;property id=&quot;20148&quot; value=&quot;5&quot;/&gt;&lt;property id=&quot;20300&quot; value=&quot;Slide 22 - &amp;quot;Lesson 1 Assessment&amp;quot;&quot;/&gt;&lt;property id=&quot;20307&quot; value=&quot;381&quot;/&gt;&lt;/object&gt;&lt;object type=&quot;3&quot; unique_id=&quot;520649&quot;&gt;&lt;property id=&quot;20148&quot; value=&quot;5&quot;/&gt;&lt;property id=&quot;20300&quot; value=&quot;Slide 11 - &amp;quot;Pre-Course Assessment&amp;quot;&quot;/&gt;&lt;property id=&quot;20307&quot; value=&quot;382&quot;/&gt;&lt;/object&gt;&lt;/object&gt;&lt;object type=&quot;4&quot; unique_id=&quot;518345&quot;&gt;&lt;/object&gt;&lt;object type=&quot;10&quot; unique_id=&quot;518367&quot;&gt;&lt;object type=&quot;11&quot; unique_id=&quot;518368&quot;&gt;&lt;property id=&quot;20180&quot; value=&quot;1&quot;/&gt;&lt;property id=&quot;20181&quot; value=&quot;1&quot;/&gt;&lt;property id=&quot;20182&quot; value=&quot;0&quot;/&gt;&lt;property id=&quot;20183&quot; value=&quot;1&quot;/&gt;&lt;/object&gt;&lt;object type=&quot;12&quot; unique_id=&quot;518369&quot;&gt;&lt;/object&gt;&lt;/object&gt;&lt;/object&gt;&lt;/database&gt;"/>
  <p:tag name="SECTOMILLISECCONVERTED" val="1"/>
  <p:tag name="ARTICULATE_REFERENCE_TYPE_1" val="1"/>
  <p:tag name="ARTICULATE_REFERENCE_1" val="J:\Posthumus\NNSlideNotes.pdf"/>
  <p:tag name="ARTICULATE_REFERENCE_TITLE_1" val="Slide Notes (PDF)"/>
  <p:tag name="ARTICULATE_REFERENCE_ID_1" val="773c68aa-0ac2-4eb8-aaa9-e94b9a490790"/>
  <p:tag name="ARTICULATE_SLIDE_COUNT" val="115"/>
  <p:tag name="ARTICULATE_REFERENCE_COUNT" val="0"/>
  <p:tag name="ARTICULATE_REFERENCE_DESCRIPTION" val="Slide"/>
  <p:tag name="ARTICULATE_PLAYER_GLOSSARY_XML" val="&lt;?xml version=&quot;1.0&quot; encoding=&quot;utf-16&quot;?&gt;&lt;glossary xmlns:xsi=&quot;http://www.w3.org/2001/XMLSchema-instance&quot; xmlns:xsd=&quot;http://www.w3.org/2001/XMLSchema&quot;&gt;&lt;terms /&gt;&lt;/glossary&gt;"/>
  <p:tag name="TAG_BACKING_FORM_KEY" val="3803104-j:\posthumus\nnhowto.pptx"/>
  <p:tag name="ARTICULATE_PRESENTER_VERSION" val="7"/>
  <p:tag name="ARTICULATE_PROJECT_OPEN" val="1"/>
  <p:tag name="ARTICULATE_USED_PAGE_ORIENTATION" val="1"/>
  <p:tag name="ARTICULATE_USED_PAGE_SIZE" val="1"/>
  <p:tag name="ARTICULATE_META_DESCRIPTION" val="A presentation to help you use Nature's Notebook for recording species (plants and animals), phenology, and other biological/environmental activities within a site you choose to observe."/>
  <p:tag name="ARTICULATE_META_COURSE_ID" val="61fiXZ1UO7q_course_id"/>
  <p:tag name="ARTICULATE_META_KEYWORDS" val="phenology, Nature's Notebook, USGS, National Phenology Network"/>
  <p:tag name="ARTICULATE_META_NAME" val="Tj"/>
  <p:tag name="ARTICULATE_META_NAME_SET" val="True"/>
</p:tagLst>
</file>

<file path=ppt/tags/tag10.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6238BFFA-06CC-49DE-A919-5BEF0FA7B30E}_26.png&quot;/&gt;&lt;left val=&quot;429&quot;/&gt;&lt;top val=&quot;506&quot;/&gt;&lt;width val=&quot;279&quot;/&gt;&lt;height val=&quot;22&quot;/&gt;&lt;hasText val=&quot;1&quot;/&gt;&lt;/Image&gt;&lt;/ThreeDShapeInfo&gt;"/>
  <p:tag name="PRESENTER_SHAPETEXTINFO" val="&lt;ShapeTextInfo&gt;&lt;TableIndex row=&quot;-1&quot; col=&quot;-1&quot;&gt;&lt;linesCount val=&quot;1&quot;/&gt;&lt;lineCharCount val=&quot;5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CA6124AA-E5F0-4349-B863-2483785292E0}_26.png&quot;/&gt;&lt;left val=&quot;22&quot;/&gt;&lt;top val=&quot;491&quot;/&gt;&lt;width val=&quot;304&quot;/&gt;&lt;height val=&quot;47&quot;/&gt;&lt;hasText val=&quot;1&quot;/&gt;&lt;/Image&gt;&lt;/ThreeDShapeInfo&gt;"/>
  <p:tag name="PRESENTER_SHAPETEXTINFO" val="&lt;ShapeTextInfo&gt;&lt;TableIndex row=&quot;-1&quot; col=&quot;-1&quot;&gt;&lt;linesCount val=&quot;2&quot;/&gt;&lt;lineCharCount val=&quot;32&quot;/&gt;&lt;lineCharCount val=&quot;2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HTML_AUTOSHAPE_INFO" val="&lt;ThreeDShapeInfo&gt;&lt;uuid val=&quot;{9ED9CEF8-1435-4B00-93D6-EF2F5128B48E}&quot;/&gt;&lt;isInvalidForFieldText val=&quot;0&quot;/&gt;&lt;Image&gt;&lt;filename val=&quot;C:\Users\Tj\AppData\Local\Temp\~CaE1A9\data\asimages\{9ED9CEF8-1435-4B00-93D6-EF2F5128B48E}.png&quot;/&gt;&lt;left val=&quot;503&quot;/&gt;&lt;top val=&quot;5&quot;/&gt;&lt;width val=&quot;198&quot;/&gt;&lt;height val=&quot;85&quot;/&gt;&lt;hasText val=&quot;1&quot;/&gt;&lt;/Image&gt;&lt;/ThreeDShapeInfo&gt;"/>
</p:tagLst>
</file>

<file path=ppt/tags/tag13.xml><?xml version="1.0" encoding="utf-8"?>
<p:tagLst xmlns:a="http://schemas.openxmlformats.org/drawingml/2006/main" xmlns:r="http://schemas.openxmlformats.org/officeDocument/2006/relationships" xmlns:p="http://schemas.openxmlformats.org/presentationml/2006/main">
  <p:tag name="HTML_AUTOSHAPE_INFO" val="&lt;ThreeDShapeInfo&gt;&lt;uuid val=&quot;{82387330-96F9-4CBE-A871-FD60F6F4657A}&quot;/&gt;&lt;isInvalidForFieldText val=&quot;0&quot;/&gt;&lt;Image&gt;&lt;filename val=&quot;C:\Users\Tj\AppData\Local\Temp\~CaE1A9\data\asimages\{82387330-96F9-4CBE-A871-FD60F6F4657A}.png&quot;/&gt;&lt;left val=&quot;323&quot;/&gt;&lt;top val=&quot;478&quot;/&gt;&lt;width val=&quot;55&quot;/&gt;&lt;height val=&quot;55&quot;/&gt;&lt;hasText val=&quot;1&quot;/&gt;&lt;/Image&gt;&lt;/ThreeDShape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3&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22&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HTML_AUTOSHAPE_INFO" val="&lt;ThreeDShapeInfo&gt;&lt;uuid val=&quot;{8FEA36D4-2B7C-4FF9-8709-10D082AD3D1A}&quot;/&gt;&lt;isInvalidForFieldText val=&quot;0&quot;/&gt;&lt;Image&gt;&lt;filename val=&quot;C:\Users\Tj\AppData\Local\Temp\~Ca1EC8\data\asimages\{8FEA36D4-2B7C-4FF9-8709-10D082AD3D1A}.png&quot;/&gt;&lt;left val=&quot;174&quot;/&gt;&lt;top val=&quot;513&quot;/&gt;&lt;width val=&quot;25&quot;/&gt;&lt;height val=&quot;2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HTML_AUTOSHAPE_INFO" val="&lt;ThreeDShapeInfo&gt;&lt;uuid val=&quot;{710885CE-2BD2-40D8-B5F2-F89A73F6B76A}&quot;/&gt;&lt;isInvalidForFieldText val=&quot;0&quot;/&gt;&lt;Image&gt;&lt;filename val=&quot;C:\Users\Tj\AppData\Local\Temp\~Ca1EC8\data\asimages\{710885CE-2BD2-40D8-B5F2-F89A73F6B76A}.png&quot;/&gt;&lt;left val=&quot;89&quot;/&gt;&lt;top val=&quot;508&quot;/&gt;&lt;width val=&quot;73&quot;/&gt;&lt;height val=&quot;3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HTML_AUTOSHAPE_INFO" val="&lt;ThreeDShapeInfo&gt;&lt;uuid val=&quot;{5775FDCB-5531-402E-B393-2B2D7BB6FC80}&quot;/&gt;&lt;isInvalidForFieldText val=&quot;0&quot;/&gt;&lt;Image&gt;&lt;filename val=&quot;C:\Users\Tj\AppData\Local\Temp\~Ca867B\data\asimages\{5775FDCB-5531-402E-B393-2B2D7BB6FC80}.png&quot;/&gt;&lt;left val=&quot;360&quot;/&gt;&lt;top val=&quot;511&quot;/&gt;&lt;width val=&quot;25&quot;/&gt;&lt;height val=&quot;25&quot;/&gt;&lt;hasText val=&quot;1&quot;/&gt;&lt;/Image&gt;&lt;/ThreeDShapeInfo&gt;"/>
</p:tagLst>
</file>

<file path=ppt/tags/tag30.xml><?xml version="1.0" encoding="utf-8"?>
<p:tagLst xmlns:a="http://schemas.openxmlformats.org/drawingml/2006/main" xmlns:r="http://schemas.openxmlformats.org/officeDocument/2006/relationships" xmlns:p="http://schemas.openxmlformats.org/presentationml/2006/main">
  <p:tag name="AUDIO_ID" val="271"/>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1"/>
</p:tagLst>
</file>

<file path=ppt/tags/tag31.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A259FDDE-809D-4179-8CBB-82152369D8EF}_26.png&quot;/&gt;&lt;left val=&quot;429&quot;/&gt;&lt;top val=&quot;243&quot;/&gt;&lt;width val=&quot;279&quot;/&gt;&lt;height val=&quot;131&quot;/&gt;&lt;hasText val=&quot;1&quot;/&gt;&lt;/Image&gt;&lt;/ThreeDShapeInfo&gt;"/>
  <p:tag name="PRESENTER_SHAPETEXTINFO" val="&lt;ShapeTextInfo&gt;&lt;TableIndex row=&quot;-1&quot; col=&quot;-1&quot;&gt;&lt;linesCount val=&quot;3&quot;/&gt;&lt;lineCharCount val=&quot;10&quot;/&gt;&lt;lineCharCount val=&quot;14&quot;/&gt;&lt;lineCharCount val=&quot;8&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AUDIO_ID" val="272"/>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CHILD_ITEM_TEXT1" val="By the end of this lesson, you will be able to:"/>
  <p:tag name="CHILD_ITEM_TEXT3" val="Create your Nature’s Notebook account."/>
  <p:tag name="CHILD_ITEM_TEXT5" val="Log in to Nature’s Notebook and visit your Observation Deck."/>
  <p:tag name="CHILD_ITEM_TEXT7" val="Recognize the different parts of your Observation Deck.  "/>
</p:tagLst>
</file>

<file path=ppt/tags/tag35.xml><?xml version="1.0" encoding="utf-8"?>
<p:tagLst xmlns:a="http://schemas.openxmlformats.org/drawingml/2006/main" xmlns:r="http://schemas.openxmlformats.org/officeDocument/2006/relationships" xmlns:p="http://schemas.openxmlformats.org/presentationml/2006/main">
  <p:tag name="AUDIO_ID" val="274"/>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66&quot;/&gt;&lt;lineCharCount val=&quot;33&quot;/&gt;&lt;lineCharCount val=&quot;1&quot;/&gt;&lt;lineCharCount val=&quot;57&quot;/&gt;&lt;lineCharCount val=&quot;61&quot;/&gt;&lt;lineCharCount val=&quot;40&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AUDIO_ID" val="355"/>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9.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867B\data\asimages\{DF8301CB-D3A9-4F92-8AC6-133B6A4BC8FF}_29.png&quot;/&gt;&lt;left val=&quot;0&quot;/&gt;&lt;top val=&quot;5&quot;/&gt;&lt;width val=&quot;654&quot;/&gt;&lt;height val=&quot;68&quot;/&gt;&lt;hasText val=&quot;1&quot;/&gt;&lt;/Image&gt;&lt;/ThreeDShapeInfo&gt;"/>
  <p:tag name="PRESENTER_SHAPETEXTINFO" val="&lt;ShapeTextInfo&gt;&lt;TableIndex row=&quot;-1&quot; col=&quot;-1&quot;&gt;&lt;linesCount val=&quot;1&quot;/&gt;&lt;lineCharCount val=&quot;22&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HTML_AUTOSHAPE_INFO" val="&lt;ThreeDShapeInfo&gt;&lt;uuid val=&quot;{1660FBCF-845B-4F77-9A2C-83BD39418D13}&quot;/&gt;&lt;isInvalidForFieldText val=&quot;0&quot;/&gt;&lt;Image&gt;&lt;filename val=&quot;C:\Users\Tj\AppData\Local\Temp\~Ca867B\data\asimages\{1660FBCF-845B-4F77-9A2C-83BD39418D13}.png&quot;/&gt;&lt;left val=&quot;275&quot;/&gt;&lt;top val=&quot;506&quot;/&gt;&lt;width val=&quot;73&quot;/&gt;&lt;height val=&quot;32&quot;/&gt;&lt;hasText val=&quot;1&quot;/&gt;&lt;/Image&gt;&lt;/ThreeDShapeInfo&gt;"/>
</p:tagLst>
</file>

<file path=ppt/tags/tag40.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867B\data\asimages\{A2CBF3A6-BE66-429C-A8E9-31F975442790}_29.png&quot;/&gt;&lt;left val=&quot;6&quot;/&gt;&lt;top val=&quot;69&quot;/&gt;&lt;width val=&quot;647&quot;/&gt;&lt;height val=&quot;435&quot;/&gt;&lt;hasText val=&quot;1&quot;/&gt;&lt;/Image&gt;&lt;/ThreeDShapeInfo&gt;"/>
  <p:tag name="PRESENTER_SHAPETEXTINFO" val="&lt;ShapeTextInfo&gt;&lt;TableIndex row=&quot;-1&quot; col=&quot;-1&quot;&gt;&lt;linesCount val=&quot;2&quot;/&gt;&lt;lineCharCount val=&quot;64&quot;/&gt;&lt;lineCharCount val=&quot;29&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AUDIO_ID" val="294"/>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7&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AUDIO_ID" val="275"/>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54&quot;/&gt;&lt;lineCharCount val=&quot;65&quot;/&gt;&lt;lineCharCount val=&quot;61&quot;/&gt;&lt;lineCharCount val=&quot;55&quot;/&gt;&lt;lineCharCount val=&quot;61&quot;/&gt;&lt;lineCharCount val=&quot;67&quot;/&gt;&lt;lineCharCount val=&quot;68&quot;/&gt;&lt;lineCharCount val=&quot;54&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INFO" val="&lt;ThreeDShapeInfo&gt;&lt;uuid val=&quot;{3697C2CB-8CFD-4F60-8B0C-7581C1906D16}&quot;/&gt;&lt;isInvalidForFieldText val=&quot;0&quot;/&gt;&lt;Image&gt;&lt;filename val=&quot;C:\Users\Tj\AppData\Local\Temp\~Ca867B\data\asimages\{3697C2CB-8CFD-4F60-8B0C-7581C1906D16}_MtorLt.png&quot;/&gt;&lt;left val=&quot;2&quot;/&gt;&lt;top val=&quot;500&quot;/&gt;&lt;width val=&quot;650&quot;/&gt;&lt;height val=&quot;9&quot;/&gt;&lt;hasText val=&quot;1&quot;/&gt;&lt;/Image&gt;&lt;/ThreeDShapeInfo&gt;"/>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HTML_AUTOSHAPE_INFO" val="&lt;ThreeDShapeInfo&gt;&lt;uuid val=&quot;{03A9CB2E-4BEC-4D94-8179-EEF4EAEFB7FE}&quot;/&gt;&lt;isInvalidForFieldText val=&quot;0&quot;/&gt;&lt;Image&gt;&lt;filename val=&quot;C:\Users\Tj\AppData\Local\Temp\~CaE1A9\data\asimages\{03A9CB2E-4BEC-4D94-8179-EEF4EAEFB7FE}.png&quot;/&gt;&lt;left val=&quot;23&quot;/&gt;&lt;top val=&quot;11&quot;/&gt;&lt;width val=&quot;179&quot;/&gt;&lt;height val=&quot;67&quot;/&gt;&lt;hasText val=&quot;1&quot;/&gt;&lt;/Image&gt;&lt;/ThreeDShapeInfo&gt;"/>
</p:tagLst>
</file>

<file path=ppt/theme/theme1.xml><?xml version="1.0" encoding="utf-8"?>
<a:theme xmlns:a="http://schemas.openxmlformats.org/drawingml/2006/main" name="1_Office Theme">
  <a:themeElements>
    <a:clrScheme name="Custom 13">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005390"/>
      </a:hlink>
      <a:folHlink>
        <a:srgbClr val="7F7F7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19937</TotalTime>
  <Words>648</Words>
  <Application>Microsoft Office PowerPoint</Application>
  <PresentationFormat>On-screen Show (4:3)</PresentationFormat>
  <Paragraphs>78</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1_Office Theme</vt:lpstr>
      <vt:lpstr>Lesson 2— Join Nature’s Notebook</vt:lpstr>
      <vt:lpstr>Lesson 2 Objectives</vt:lpstr>
      <vt:lpstr>Join Nature’s Notebook</vt:lpstr>
      <vt:lpstr>Join Nature’s Notebook (Cont.)</vt:lpstr>
      <vt:lpstr>Login and Visit Your Observation Deck</vt:lpstr>
      <vt:lpstr>Lesson 2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Course</dc:title>
  <dc:creator>Lane, Theresa J.</dc:creator>
  <dc:description>Copyright, 2000-2003 © Studio F Productions, Inc. All rights reserved.</dc:description>
  <cp:lastModifiedBy>Erin Posthumus</cp:lastModifiedBy>
  <cp:revision>1269</cp:revision>
  <cp:lastPrinted>2015-04-02T18:09:08Z</cp:lastPrinted>
  <dcterms:created xsi:type="dcterms:W3CDTF">2014-06-30T21:51:15Z</dcterms:created>
  <dcterms:modified xsi:type="dcterms:W3CDTF">2015-05-01T19:57:45Z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Copyright, 2000-2003 © Studio F Productions, Inc. All rights reserved.</vt:lpwstr>
  </property>
  <property fmtid="{D5CDD505-2E9C-101B-9397-08002B2CF9AE}" pid="3" name="ArticulatePath">
    <vt:lpwstr>ProjectManagement</vt:lpwstr>
  </property>
  <property fmtid="{D5CDD505-2E9C-101B-9397-08002B2CF9AE}" pid="4" name="ArticulateProjectVersion">
    <vt:lpwstr>7</vt:lpwstr>
  </property>
  <property fmtid="{D5CDD505-2E9C-101B-9397-08002B2CF9AE}" pid="5" name="ArticulateUseProject">
    <vt:lpwstr>1</vt:lpwstr>
  </property>
  <property fmtid="{D5CDD505-2E9C-101B-9397-08002B2CF9AE}" pid="6" name="ArticulateGUID">
    <vt:lpwstr>F437F23F-6F55-40CE-B64A-2E40936C1587</vt:lpwstr>
  </property>
  <property fmtid="{D5CDD505-2E9C-101B-9397-08002B2CF9AE}" pid="7" name="ArticulateProjectFull">
    <vt:lpwstr>J:\Posthumus\NNHowTo.ppta</vt:lpwstr>
  </property>
</Properties>
</file>