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3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4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5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6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7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0"/>
  </p:notesMasterIdLst>
  <p:handoutMasterIdLst>
    <p:handoutMasterId r:id="rId11"/>
  </p:handoutMasterIdLst>
  <p:sldIdLst>
    <p:sldId id="306" r:id="rId2"/>
    <p:sldId id="307" r:id="rId3"/>
    <p:sldId id="308" r:id="rId4"/>
    <p:sldId id="309" r:id="rId5"/>
    <p:sldId id="365" r:id="rId6"/>
    <p:sldId id="310" r:id="rId7"/>
    <p:sldId id="311" r:id="rId8"/>
    <p:sldId id="312" r:id="rId9"/>
  </p:sldIdLst>
  <p:sldSz cx="9144000" cy="6858000" type="screen4x3"/>
  <p:notesSz cx="7315200" cy="96012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CC00"/>
    <a:srgbClr val="FFCC99"/>
    <a:srgbClr val="FFFFCC"/>
    <a:srgbClr val="33CC33"/>
    <a:srgbClr val="996633"/>
    <a:srgbClr val="CC9900"/>
    <a:srgbClr val="B9B76D"/>
    <a:srgbClr val="B0A6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3" autoAdjust="0"/>
    <p:restoredTop sz="69973" autoAdjust="0"/>
  </p:normalViewPr>
  <p:slideViewPr>
    <p:cSldViewPr>
      <p:cViewPr varScale="1">
        <p:scale>
          <a:sx n="46" d="100"/>
          <a:sy n="46" d="100"/>
        </p:scale>
        <p:origin x="-2178" y="-108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-19901"/>
    </p:cViewPr>
  </p:sorterViewPr>
  <p:notesViewPr>
    <p:cSldViewPr>
      <p:cViewPr varScale="1">
        <p:scale>
          <a:sx n="60" d="100"/>
          <a:sy n="60" d="100"/>
        </p:scale>
        <p:origin x="1613" y="3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89AD61-B1CA-4154-97AE-0071AF6AE674}" type="doc">
      <dgm:prSet loTypeId="urn:microsoft.com/office/officeart/2008/layout/PictureAccentList" loCatId="list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E389CF9F-8BA6-440C-AF62-CD1CCB84967E}">
      <dgm:prSet phldrT="[Text]" custT="1"/>
      <dgm:spPr/>
      <dgm:t>
        <a:bodyPr/>
        <a:lstStyle/>
        <a:p>
          <a:pPr algn="l"/>
          <a:r>
            <a:rPr lang="en-US" sz="2400" dirty="0" smtClean="0">
              <a:solidFill>
                <a:schemeClr val="tx1"/>
              </a:solidFill>
              <a:latin typeface="+mj-lt"/>
            </a:rPr>
            <a:t>By the end of this lesson, you will be able to:</a:t>
          </a:r>
          <a:endParaRPr lang="en-US" sz="2400" dirty="0">
            <a:solidFill>
              <a:schemeClr val="tx1"/>
            </a:solidFill>
            <a:latin typeface="+mj-lt"/>
          </a:endParaRPr>
        </a:p>
      </dgm:t>
    </dgm:pt>
    <dgm:pt modelId="{EAA07ECF-B977-463D-B69D-D68B77E25557}" type="parTrans" cxnId="{069194DD-6740-4A07-9002-E2353A5916D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91CD6EF-C763-4861-B8FD-0ADEAD1E8069}" type="sibTrans" cxnId="{069194DD-6740-4A07-9002-E2353A5916D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A8F3CE1-746D-4F63-A55C-9A0082CD7772}">
      <dgm:prSet phldrT="[Text]" custT="1"/>
      <dgm:spPr/>
      <dgm:t>
        <a:bodyPr/>
        <a:lstStyle/>
        <a:p>
          <a:pPr algn="l"/>
          <a:r>
            <a:rPr lang="en-US" sz="2000" dirty="0" smtClean="0">
              <a:solidFill>
                <a:schemeClr val="tx1"/>
              </a:solidFill>
              <a:latin typeface="+mj-lt"/>
            </a:rPr>
            <a:t>Use phenophase definitions and instructions.</a:t>
          </a:r>
          <a:endParaRPr lang="en-US" sz="2000" dirty="0">
            <a:solidFill>
              <a:schemeClr val="tx1"/>
            </a:solidFill>
            <a:latin typeface="+mj-lt"/>
          </a:endParaRPr>
        </a:p>
      </dgm:t>
    </dgm:pt>
    <dgm:pt modelId="{464E5CEC-7E76-40B2-B4E2-59653D3527FB}" type="parTrans" cxnId="{97CD7D46-2084-4429-A183-DC9D4DDEEF5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D0B5997-C389-4615-BE06-4A40AAA551E5}" type="sibTrans" cxnId="{97CD7D46-2084-4429-A183-DC9D4DDEEF5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18F7C6F-DC56-4307-9C2D-EF427C755BCA}">
      <dgm:prSet custT="1"/>
      <dgm:spPr/>
      <dgm:t>
        <a:bodyPr/>
        <a:lstStyle/>
        <a:p>
          <a:pPr algn="l"/>
          <a:r>
            <a:rPr lang="en-US" sz="2000" dirty="0" smtClean="0">
              <a:solidFill>
                <a:schemeClr val="tx1"/>
              </a:solidFill>
              <a:latin typeface="+mj-lt"/>
            </a:rPr>
            <a:t>Describe what you should take with you into the field.</a:t>
          </a:r>
          <a:endParaRPr lang="en-US" sz="2000" dirty="0">
            <a:solidFill>
              <a:schemeClr val="tx1"/>
            </a:solidFill>
            <a:latin typeface="+mj-lt"/>
          </a:endParaRPr>
        </a:p>
      </dgm:t>
    </dgm:pt>
    <dgm:pt modelId="{1D7E609F-B8D0-4864-BF8A-5B7249A10A20}" type="parTrans" cxnId="{C37D953A-4800-494B-B823-BC61E7C3366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4FCA564-3CF2-46CD-9DDD-C24B35399B15}" type="sibTrans" cxnId="{C37D953A-4800-494B-B823-BC61E7C3366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F9FAF50-E5A2-493F-A4A9-CA9063B30BD7}">
      <dgm:prSet custT="1"/>
      <dgm:spPr/>
      <dgm:t>
        <a:bodyPr/>
        <a:lstStyle/>
        <a:p>
          <a:pPr algn="l"/>
          <a:r>
            <a:rPr lang="en-US" sz="2000" dirty="0" smtClean="0">
              <a:solidFill>
                <a:schemeClr val="tx1"/>
              </a:solidFill>
              <a:latin typeface="+mj-lt"/>
            </a:rPr>
            <a:t>Recognize the option for using our smartphones to collect observations.</a:t>
          </a:r>
          <a:endParaRPr lang="en-US" sz="2000" dirty="0">
            <a:solidFill>
              <a:schemeClr val="tx1"/>
            </a:solidFill>
            <a:latin typeface="+mj-lt"/>
          </a:endParaRPr>
        </a:p>
      </dgm:t>
    </dgm:pt>
    <dgm:pt modelId="{2F3FB02A-75B9-435E-81B6-EDA00083332F}" type="parTrans" cxnId="{54CAC337-7EA1-48FA-AEA4-5977AB76594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D6BFA2D-0396-4D8B-9B7E-DAF52FC21B72}" type="sibTrans" cxnId="{54CAC337-7EA1-48FA-AEA4-5977AB76594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9CC3650-95C9-4FEE-B881-BEDE7F2DEE49}">
      <dgm:prSet custT="1"/>
      <dgm:spPr/>
      <dgm:t>
        <a:bodyPr/>
        <a:lstStyle/>
        <a:p>
          <a:pPr algn="l"/>
          <a:r>
            <a:rPr lang="en-US" sz="2000" dirty="0" smtClean="0">
              <a:solidFill>
                <a:schemeClr val="tx1"/>
              </a:solidFill>
              <a:latin typeface="+mj-lt"/>
            </a:rPr>
            <a:t>Discuss how binoculars may be useful for animal and plant observations.</a:t>
          </a:r>
          <a:endParaRPr lang="en-US" sz="2000" dirty="0">
            <a:solidFill>
              <a:schemeClr val="tx1"/>
            </a:solidFill>
            <a:latin typeface="+mj-lt"/>
          </a:endParaRPr>
        </a:p>
      </dgm:t>
    </dgm:pt>
    <dgm:pt modelId="{8AC6F51D-F05D-44CC-8393-BC96E254C736}" type="parTrans" cxnId="{02566810-88F4-4DA9-B814-8FBD8F510B3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490EBF0-0393-4BED-AB39-95B19D82F7F9}" type="sibTrans" cxnId="{02566810-88F4-4DA9-B814-8FBD8F510B3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694AB7F-C24E-4E59-843B-4493AF841F78}" type="pres">
      <dgm:prSet presAssocID="{9989AD61-B1CA-4154-97AE-0071AF6AE674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5BA82DC-002C-414E-B3DE-49CC2285CEAB}" type="pres">
      <dgm:prSet presAssocID="{E389CF9F-8BA6-440C-AF62-CD1CCB84967E}" presName="root" presStyleCnt="0">
        <dgm:presLayoutVars>
          <dgm:chMax/>
          <dgm:chPref val="4"/>
        </dgm:presLayoutVars>
      </dgm:prSet>
      <dgm:spPr/>
      <dgm:t>
        <a:bodyPr/>
        <a:lstStyle/>
        <a:p>
          <a:endParaRPr lang="en-US"/>
        </a:p>
      </dgm:t>
    </dgm:pt>
    <dgm:pt modelId="{47642C48-29F8-4067-95FC-CCCE755D56AE}" type="pres">
      <dgm:prSet presAssocID="{E389CF9F-8BA6-440C-AF62-CD1CCB84967E}" presName="rootComposite" presStyleCnt="0">
        <dgm:presLayoutVars/>
      </dgm:prSet>
      <dgm:spPr/>
      <dgm:t>
        <a:bodyPr/>
        <a:lstStyle/>
        <a:p>
          <a:endParaRPr lang="en-US"/>
        </a:p>
      </dgm:t>
    </dgm:pt>
    <dgm:pt modelId="{B369B610-2F22-428E-8252-768E750D4394}" type="pres">
      <dgm:prSet presAssocID="{E389CF9F-8BA6-440C-AF62-CD1CCB84967E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en-US"/>
        </a:p>
      </dgm:t>
    </dgm:pt>
    <dgm:pt modelId="{2960F9F4-8933-40FA-AC87-FB500BD13D56}" type="pres">
      <dgm:prSet presAssocID="{E389CF9F-8BA6-440C-AF62-CD1CCB84967E}" presName="childShap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74513A29-6288-4F79-BD24-7CC77738EABF}" type="pres">
      <dgm:prSet presAssocID="{6A8F3CE1-746D-4F63-A55C-9A0082CD7772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14A6188A-EEBA-4ED2-9988-77A4A4A7E382}" type="pres">
      <dgm:prSet presAssocID="{6A8F3CE1-746D-4F63-A55C-9A0082CD7772}" presName="Image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  <dgm:t>
        <a:bodyPr/>
        <a:lstStyle/>
        <a:p>
          <a:endParaRPr lang="en-US"/>
        </a:p>
      </dgm:t>
    </dgm:pt>
    <dgm:pt modelId="{1CFD0DEA-8365-4598-9736-D40A4714D17A}" type="pres">
      <dgm:prSet presAssocID="{6A8F3CE1-746D-4F63-A55C-9A0082CD7772}" presName="childText" presStyleLbl="lnNode1" presStyleIdx="0" presStyleCnt="4" custScaleX="996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316194-0C83-41BC-A4E0-CA1D8E38486E}" type="pres">
      <dgm:prSet presAssocID="{D18F7C6F-DC56-4307-9C2D-EF427C755BCA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747F1E8A-12D0-4778-AC28-E80CCCA0C77B}" type="pres">
      <dgm:prSet presAssocID="{D18F7C6F-DC56-4307-9C2D-EF427C755BCA}" presName="Image" presStyleLbl="nod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5000" r="-55000"/>
          </a:stretch>
        </a:blipFill>
      </dgm:spPr>
      <dgm:t>
        <a:bodyPr/>
        <a:lstStyle/>
        <a:p>
          <a:endParaRPr lang="en-US"/>
        </a:p>
      </dgm:t>
    </dgm:pt>
    <dgm:pt modelId="{F7B5E6FE-81A7-4D51-8393-DAD45CA0A0B3}" type="pres">
      <dgm:prSet presAssocID="{D18F7C6F-DC56-4307-9C2D-EF427C755BCA}" presName="childText" presStyleLbl="lnNode1" presStyleIdx="1" presStyleCnt="4" custScaleX="996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2C8E27-B6D5-4BB0-BC6D-9345CFBC40C5}" type="pres">
      <dgm:prSet presAssocID="{4F9FAF50-E5A2-493F-A4A9-CA9063B30BD7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AF674D92-8C8C-4B0A-8377-27D792836421}" type="pres">
      <dgm:prSet presAssocID="{4F9FAF50-E5A2-493F-A4A9-CA9063B30BD7}" presName="Image" presStyleLbl="nod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US"/>
        </a:p>
      </dgm:t>
    </dgm:pt>
    <dgm:pt modelId="{A4009909-90DA-41DE-8670-DB5FCC11BECD}" type="pres">
      <dgm:prSet presAssocID="{4F9FAF50-E5A2-493F-A4A9-CA9063B30BD7}" presName="childText" presStyleLbl="lnNode1" presStyleIdx="2" presStyleCnt="4" custScaleX="996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0B6AA6-399D-4180-9C5A-BE5EC445C4E8}" type="pres">
      <dgm:prSet presAssocID="{D9CC3650-95C9-4FEE-B881-BEDE7F2DEE49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40926AA3-14B1-42F8-9E7F-572F8CAC8956}" type="pres">
      <dgm:prSet presAssocID="{D9CC3650-95C9-4FEE-B881-BEDE7F2DEE49}" presName="Image" presStyleLbl="nod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US"/>
        </a:p>
      </dgm:t>
    </dgm:pt>
    <dgm:pt modelId="{137DB6D8-3F15-4A7B-9BE6-930B9C1DF587}" type="pres">
      <dgm:prSet presAssocID="{D9CC3650-95C9-4FEE-B881-BEDE7F2DEE49}" presName="childText" presStyleLbl="lnNode1" presStyleIdx="3" presStyleCnt="4" custScaleX="996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189FB9-78B5-411D-BFB3-D043F9979FBA}" type="presOf" srcId="{D9CC3650-95C9-4FEE-B881-BEDE7F2DEE49}" destId="{137DB6D8-3F15-4A7B-9BE6-930B9C1DF587}" srcOrd="0" destOrd="0" presId="urn:microsoft.com/office/officeart/2008/layout/PictureAccentList"/>
    <dgm:cxn modelId="{FC90C49F-186E-4018-B6C4-4A55EEAA1BF0}" type="presOf" srcId="{9989AD61-B1CA-4154-97AE-0071AF6AE674}" destId="{2694AB7F-C24E-4E59-843B-4493AF841F78}" srcOrd="0" destOrd="0" presId="urn:microsoft.com/office/officeart/2008/layout/PictureAccentList"/>
    <dgm:cxn modelId="{18206187-B0A1-4A43-A946-EE6F0377695F}" type="presOf" srcId="{D18F7C6F-DC56-4307-9C2D-EF427C755BCA}" destId="{F7B5E6FE-81A7-4D51-8393-DAD45CA0A0B3}" srcOrd="0" destOrd="0" presId="urn:microsoft.com/office/officeart/2008/layout/PictureAccentList"/>
    <dgm:cxn modelId="{80ABBB76-6B0D-4475-AFF2-08771FA5C5CD}" type="presOf" srcId="{E389CF9F-8BA6-440C-AF62-CD1CCB84967E}" destId="{B369B610-2F22-428E-8252-768E750D4394}" srcOrd="0" destOrd="0" presId="urn:microsoft.com/office/officeart/2008/layout/PictureAccentList"/>
    <dgm:cxn modelId="{02566810-88F4-4DA9-B814-8FBD8F510B33}" srcId="{E389CF9F-8BA6-440C-AF62-CD1CCB84967E}" destId="{D9CC3650-95C9-4FEE-B881-BEDE7F2DEE49}" srcOrd="3" destOrd="0" parTransId="{8AC6F51D-F05D-44CC-8393-BC96E254C736}" sibTransId="{0490EBF0-0393-4BED-AB39-95B19D82F7F9}"/>
    <dgm:cxn modelId="{54CAC337-7EA1-48FA-AEA4-5977AB76594F}" srcId="{E389CF9F-8BA6-440C-AF62-CD1CCB84967E}" destId="{4F9FAF50-E5A2-493F-A4A9-CA9063B30BD7}" srcOrd="2" destOrd="0" parTransId="{2F3FB02A-75B9-435E-81B6-EDA00083332F}" sibTransId="{BD6BFA2D-0396-4D8B-9B7E-DAF52FC21B72}"/>
    <dgm:cxn modelId="{069194DD-6740-4A07-9002-E2353A5916D9}" srcId="{9989AD61-B1CA-4154-97AE-0071AF6AE674}" destId="{E389CF9F-8BA6-440C-AF62-CD1CCB84967E}" srcOrd="0" destOrd="0" parTransId="{EAA07ECF-B977-463D-B69D-D68B77E25557}" sibTransId="{F91CD6EF-C763-4861-B8FD-0ADEAD1E8069}"/>
    <dgm:cxn modelId="{9F142809-21B0-450B-AD2E-B485AB364797}" type="presOf" srcId="{4F9FAF50-E5A2-493F-A4A9-CA9063B30BD7}" destId="{A4009909-90DA-41DE-8670-DB5FCC11BECD}" srcOrd="0" destOrd="0" presId="urn:microsoft.com/office/officeart/2008/layout/PictureAccentList"/>
    <dgm:cxn modelId="{FB794C1F-51F1-4B8D-A9B3-EDB178D1F169}" type="presOf" srcId="{6A8F3CE1-746D-4F63-A55C-9A0082CD7772}" destId="{1CFD0DEA-8365-4598-9736-D40A4714D17A}" srcOrd="0" destOrd="0" presId="urn:microsoft.com/office/officeart/2008/layout/PictureAccentList"/>
    <dgm:cxn modelId="{C37D953A-4800-494B-B823-BC61E7C33669}" srcId="{E389CF9F-8BA6-440C-AF62-CD1CCB84967E}" destId="{D18F7C6F-DC56-4307-9C2D-EF427C755BCA}" srcOrd="1" destOrd="0" parTransId="{1D7E609F-B8D0-4864-BF8A-5B7249A10A20}" sibTransId="{24FCA564-3CF2-46CD-9DDD-C24B35399B15}"/>
    <dgm:cxn modelId="{97CD7D46-2084-4429-A183-DC9D4DDEEF58}" srcId="{E389CF9F-8BA6-440C-AF62-CD1CCB84967E}" destId="{6A8F3CE1-746D-4F63-A55C-9A0082CD7772}" srcOrd="0" destOrd="0" parTransId="{464E5CEC-7E76-40B2-B4E2-59653D3527FB}" sibTransId="{5D0B5997-C389-4615-BE06-4A40AAA551E5}"/>
    <dgm:cxn modelId="{6FB93860-FBB8-45E0-B0A8-F15BA26A4977}" type="presParOf" srcId="{2694AB7F-C24E-4E59-843B-4493AF841F78}" destId="{E5BA82DC-002C-414E-B3DE-49CC2285CEAB}" srcOrd="0" destOrd="0" presId="urn:microsoft.com/office/officeart/2008/layout/PictureAccentList"/>
    <dgm:cxn modelId="{ACF7F972-734D-4528-9E6D-000751BD9185}" type="presParOf" srcId="{E5BA82DC-002C-414E-B3DE-49CC2285CEAB}" destId="{47642C48-29F8-4067-95FC-CCCE755D56AE}" srcOrd="0" destOrd="0" presId="urn:microsoft.com/office/officeart/2008/layout/PictureAccentList"/>
    <dgm:cxn modelId="{696959FA-CD7F-4D87-9154-80393A4D9650}" type="presParOf" srcId="{47642C48-29F8-4067-95FC-CCCE755D56AE}" destId="{B369B610-2F22-428E-8252-768E750D4394}" srcOrd="0" destOrd="0" presId="urn:microsoft.com/office/officeart/2008/layout/PictureAccentList"/>
    <dgm:cxn modelId="{97B2B332-169A-49E9-A239-1D644E62937B}" type="presParOf" srcId="{E5BA82DC-002C-414E-B3DE-49CC2285CEAB}" destId="{2960F9F4-8933-40FA-AC87-FB500BD13D56}" srcOrd="1" destOrd="0" presId="urn:microsoft.com/office/officeart/2008/layout/PictureAccentList"/>
    <dgm:cxn modelId="{D480BACF-7E44-47A2-8FCC-80E2643CFE21}" type="presParOf" srcId="{2960F9F4-8933-40FA-AC87-FB500BD13D56}" destId="{74513A29-6288-4F79-BD24-7CC77738EABF}" srcOrd="0" destOrd="0" presId="urn:microsoft.com/office/officeart/2008/layout/PictureAccentList"/>
    <dgm:cxn modelId="{15B59195-2B14-4D7A-845A-2BD04B2B5370}" type="presParOf" srcId="{74513A29-6288-4F79-BD24-7CC77738EABF}" destId="{14A6188A-EEBA-4ED2-9988-77A4A4A7E382}" srcOrd="0" destOrd="0" presId="urn:microsoft.com/office/officeart/2008/layout/PictureAccentList"/>
    <dgm:cxn modelId="{B0FAD0F6-4875-473F-8CB4-C73DBDA02044}" type="presParOf" srcId="{74513A29-6288-4F79-BD24-7CC77738EABF}" destId="{1CFD0DEA-8365-4598-9736-D40A4714D17A}" srcOrd="1" destOrd="0" presId="urn:microsoft.com/office/officeart/2008/layout/PictureAccentList"/>
    <dgm:cxn modelId="{BF84A0D8-7ADD-431D-B2FA-102874754DA9}" type="presParOf" srcId="{2960F9F4-8933-40FA-AC87-FB500BD13D56}" destId="{AF316194-0C83-41BC-A4E0-CA1D8E38486E}" srcOrd="1" destOrd="0" presId="urn:microsoft.com/office/officeart/2008/layout/PictureAccentList"/>
    <dgm:cxn modelId="{3C3ECFEF-4BC1-485E-886D-BAD9D5619C1C}" type="presParOf" srcId="{AF316194-0C83-41BC-A4E0-CA1D8E38486E}" destId="{747F1E8A-12D0-4778-AC28-E80CCCA0C77B}" srcOrd="0" destOrd="0" presId="urn:microsoft.com/office/officeart/2008/layout/PictureAccentList"/>
    <dgm:cxn modelId="{DC4BFFC0-089C-4000-ABF9-0D867C9A9162}" type="presParOf" srcId="{AF316194-0C83-41BC-A4E0-CA1D8E38486E}" destId="{F7B5E6FE-81A7-4D51-8393-DAD45CA0A0B3}" srcOrd="1" destOrd="0" presId="urn:microsoft.com/office/officeart/2008/layout/PictureAccentList"/>
    <dgm:cxn modelId="{5AEF6EB0-B2CE-4CF8-80C3-44A15B27D531}" type="presParOf" srcId="{2960F9F4-8933-40FA-AC87-FB500BD13D56}" destId="{422C8E27-B6D5-4BB0-BC6D-9345CFBC40C5}" srcOrd="2" destOrd="0" presId="urn:microsoft.com/office/officeart/2008/layout/PictureAccentList"/>
    <dgm:cxn modelId="{5881DB76-431E-41EE-BC02-06CEBEB56109}" type="presParOf" srcId="{422C8E27-B6D5-4BB0-BC6D-9345CFBC40C5}" destId="{AF674D92-8C8C-4B0A-8377-27D792836421}" srcOrd="0" destOrd="0" presId="urn:microsoft.com/office/officeart/2008/layout/PictureAccentList"/>
    <dgm:cxn modelId="{01909294-A176-48AE-BEF5-4362FA9C706A}" type="presParOf" srcId="{422C8E27-B6D5-4BB0-BC6D-9345CFBC40C5}" destId="{A4009909-90DA-41DE-8670-DB5FCC11BECD}" srcOrd="1" destOrd="0" presId="urn:microsoft.com/office/officeart/2008/layout/PictureAccentList"/>
    <dgm:cxn modelId="{DB74F08A-9144-48B1-B94C-43B1CBB9D991}" type="presParOf" srcId="{2960F9F4-8933-40FA-AC87-FB500BD13D56}" destId="{B20B6AA6-399D-4180-9C5A-BE5EC445C4E8}" srcOrd="3" destOrd="0" presId="urn:microsoft.com/office/officeart/2008/layout/PictureAccentList"/>
    <dgm:cxn modelId="{C6050609-57B1-49DD-AAE4-71DAA5679AEE}" type="presParOf" srcId="{B20B6AA6-399D-4180-9C5A-BE5EC445C4E8}" destId="{40926AA3-14B1-42F8-9E7F-572F8CAC8956}" srcOrd="0" destOrd="0" presId="urn:microsoft.com/office/officeart/2008/layout/PictureAccentList"/>
    <dgm:cxn modelId="{5C27009D-DE6A-474F-A8A9-05AB465277B5}" type="presParOf" srcId="{B20B6AA6-399D-4180-9C5A-BE5EC445C4E8}" destId="{137DB6D8-3F15-4A7B-9BE6-930B9C1DF587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69B610-2F22-428E-8252-768E750D4394}">
      <dsp:nvSpPr>
        <dsp:cNvPr id="0" name=""/>
        <dsp:cNvSpPr/>
      </dsp:nvSpPr>
      <dsp:spPr>
        <a:xfrm>
          <a:off x="1198252" y="1299"/>
          <a:ext cx="6214095" cy="9898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+mj-lt"/>
            </a:rPr>
            <a:t>By the end of this lesson, you will be able to:</a:t>
          </a:r>
          <a:endParaRPr lang="en-US" sz="2400" kern="1200" dirty="0">
            <a:solidFill>
              <a:schemeClr val="tx1"/>
            </a:solidFill>
            <a:latin typeface="+mj-lt"/>
          </a:endParaRPr>
        </a:p>
      </dsp:txBody>
      <dsp:txXfrm>
        <a:off x="1227244" y="30291"/>
        <a:ext cx="6156111" cy="931871"/>
      </dsp:txXfrm>
    </dsp:sp>
    <dsp:sp modelId="{14A6188A-EEBA-4ED2-9988-77A4A4A7E382}">
      <dsp:nvSpPr>
        <dsp:cNvPr id="0" name=""/>
        <dsp:cNvSpPr/>
      </dsp:nvSpPr>
      <dsp:spPr>
        <a:xfrm>
          <a:off x="1202720" y="1169329"/>
          <a:ext cx="989855" cy="989855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FD0DEA-8365-4598-9736-D40A4714D17A}">
      <dsp:nvSpPr>
        <dsp:cNvPr id="0" name=""/>
        <dsp:cNvSpPr/>
      </dsp:nvSpPr>
      <dsp:spPr>
        <a:xfrm>
          <a:off x="2260902" y="1169329"/>
          <a:ext cx="5146977" cy="98985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+mj-lt"/>
            </a:rPr>
            <a:t>Use phenophase definitions and instructions.</a:t>
          </a:r>
          <a:endParaRPr lang="en-US" sz="2000" kern="1200" dirty="0">
            <a:solidFill>
              <a:schemeClr val="tx1"/>
            </a:solidFill>
            <a:latin typeface="+mj-lt"/>
          </a:endParaRPr>
        </a:p>
      </dsp:txBody>
      <dsp:txXfrm>
        <a:off x="2309231" y="1217658"/>
        <a:ext cx="5050319" cy="893197"/>
      </dsp:txXfrm>
    </dsp:sp>
    <dsp:sp modelId="{747F1E8A-12D0-4778-AC28-E80CCCA0C77B}">
      <dsp:nvSpPr>
        <dsp:cNvPr id="0" name=""/>
        <dsp:cNvSpPr/>
      </dsp:nvSpPr>
      <dsp:spPr>
        <a:xfrm>
          <a:off x="1202720" y="2277967"/>
          <a:ext cx="989855" cy="989855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5000" r="-5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B5E6FE-81A7-4D51-8393-DAD45CA0A0B3}">
      <dsp:nvSpPr>
        <dsp:cNvPr id="0" name=""/>
        <dsp:cNvSpPr/>
      </dsp:nvSpPr>
      <dsp:spPr>
        <a:xfrm>
          <a:off x="2260902" y="2277967"/>
          <a:ext cx="5146977" cy="98985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+mj-lt"/>
            </a:rPr>
            <a:t>Describe what you should take with you into the field.</a:t>
          </a:r>
          <a:endParaRPr lang="en-US" sz="2000" kern="1200" dirty="0">
            <a:solidFill>
              <a:schemeClr val="tx1"/>
            </a:solidFill>
            <a:latin typeface="+mj-lt"/>
          </a:endParaRPr>
        </a:p>
      </dsp:txBody>
      <dsp:txXfrm>
        <a:off x="2309231" y="2326296"/>
        <a:ext cx="5050319" cy="893197"/>
      </dsp:txXfrm>
    </dsp:sp>
    <dsp:sp modelId="{AF674D92-8C8C-4B0A-8377-27D792836421}">
      <dsp:nvSpPr>
        <dsp:cNvPr id="0" name=""/>
        <dsp:cNvSpPr/>
      </dsp:nvSpPr>
      <dsp:spPr>
        <a:xfrm>
          <a:off x="1202720" y="3386606"/>
          <a:ext cx="989855" cy="989855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009909-90DA-41DE-8670-DB5FCC11BECD}">
      <dsp:nvSpPr>
        <dsp:cNvPr id="0" name=""/>
        <dsp:cNvSpPr/>
      </dsp:nvSpPr>
      <dsp:spPr>
        <a:xfrm>
          <a:off x="2260902" y="3386606"/>
          <a:ext cx="5146977" cy="98985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+mj-lt"/>
            </a:rPr>
            <a:t>Recognize the option for using our smartphones to collect observations.</a:t>
          </a:r>
          <a:endParaRPr lang="en-US" sz="2000" kern="1200" dirty="0">
            <a:solidFill>
              <a:schemeClr val="tx1"/>
            </a:solidFill>
            <a:latin typeface="+mj-lt"/>
          </a:endParaRPr>
        </a:p>
      </dsp:txBody>
      <dsp:txXfrm>
        <a:off x="2309231" y="3434935"/>
        <a:ext cx="5050319" cy="893197"/>
      </dsp:txXfrm>
    </dsp:sp>
    <dsp:sp modelId="{40926AA3-14B1-42F8-9E7F-572F8CAC8956}">
      <dsp:nvSpPr>
        <dsp:cNvPr id="0" name=""/>
        <dsp:cNvSpPr/>
      </dsp:nvSpPr>
      <dsp:spPr>
        <a:xfrm>
          <a:off x="1202720" y="4495244"/>
          <a:ext cx="989855" cy="989855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7DB6D8-3F15-4A7B-9BE6-930B9C1DF587}">
      <dsp:nvSpPr>
        <dsp:cNvPr id="0" name=""/>
        <dsp:cNvSpPr/>
      </dsp:nvSpPr>
      <dsp:spPr>
        <a:xfrm>
          <a:off x="2260902" y="4495244"/>
          <a:ext cx="5146977" cy="98985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+mj-lt"/>
            </a:rPr>
            <a:t>Discuss how binoculars may be useful for animal and plant observations.</a:t>
          </a:r>
          <a:endParaRPr lang="en-US" sz="2000" kern="1200" dirty="0">
            <a:solidFill>
              <a:schemeClr val="tx1"/>
            </a:solidFill>
            <a:latin typeface="+mj-lt"/>
          </a:endParaRPr>
        </a:p>
      </dsp:txBody>
      <dsp:txXfrm>
        <a:off x="2309231" y="4543573"/>
        <a:ext cx="5050319" cy="8931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47" tIns="48324" rIns="96647" bIns="483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47" tIns="48324" rIns="96647" bIns="48324" rtlCol="0"/>
          <a:lstStyle>
            <a:lvl1pPr algn="r">
              <a:defRPr sz="1300"/>
            </a:lvl1pPr>
          </a:lstStyle>
          <a:p>
            <a:fld id="{B64A4815-CADE-48C2-AB06-98D773D264CD}" type="datetimeFigureOut">
              <a:rPr lang="en-US" smtClean="0"/>
              <a:t>5/1/2015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47" tIns="48324" rIns="96647" bIns="483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47" tIns="48324" rIns="96647" bIns="48324" rtlCol="0" anchor="b"/>
          <a:lstStyle>
            <a:lvl1pPr algn="r">
              <a:defRPr sz="1300"/>
            </a:lvl1pPr>
          </a:lstStyle>
          <a:p>
            <a:fld id="{B7A10608-6FCF-4A83-9CBD-639905B49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675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0481" y="0"/>
            <a:ext cx="3169920" cy="480060"/>
          </a:xfrm>
          <a:prstGeom prst="rect">
            <a:avLst/>
          </a:prstGeom>
        </p:spPr>
        <p:txBody>
          <a:bodyPr vert="horz" lIns="96647" tIns="48324" rIns="96647" bIns="48324" rtlCol="0"/>
          <a:lstStyle>
            <a:lvl1pPr algn="l">
              <a:defRPr sz="1300"/>
            </a:lvl1pPr>
          </a:lstStyle>
          <a:p>
            <a:r>
              <a:rPr lang="en-US" smtClean="0"/>
              <a:t>How to use the</a:t>
            </a:r>
            <a:r>
              <a:rPr lang="en-US" i="1" smtClean="0"/>
              <a:t> Nature’s Notebook</a:t>
            </a:r>
            <a:br>
              <a:rPr lang="en-US" i="1" smtClean="0"/>
            </a:br>
            <a:r>
              <a:rPr lang="en-US" smtClean="0"/>
              <a:t>Citizen Science Program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47" tIns="48324" rIns="96647" bIns="48324" rtlCol="0"/>
          <a:lstStyle>
            <a:lvl1pPr algn="r">
              <a:defRPr sz="1300"/>
            </a:lvl1pPr>
          </a:lstStyle>
          <a:p>
            <a:r>
              <a:rPr lang="en-US" smtClean="0"/>
              <a:t>April 2015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47" tIns="48324" rIns="96647" bIns="4832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69"/>
            <a:ext cx="5852160" cy="4558904"/>
          </a:xfrm>
          <a:prstGeom prst="rect">
            <a:avLst/>
          </a:prstGeom>
        </p:spPr>
        <p:txBody>
          <a:bodyPr vert="horz" lIns="96647" tIns="48324" rIns="96647" bIns="483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47" tIns="48324" rIns="96647" bIns="48324" rtlCol="0" anchor="b"/>
          <a:lstStyle>
            <a:lvl1pPr algn="r">
              <a:defRPr sz="1300"/>
            </a:lvl1pPr>
          </a:lstStyle>
          <a:p>
            <a:fld id="{D0BB0B41-C83E-4507-99EC-10B20FA7FD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578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tunes.apple.com/us/app/natures-notebook/id508465801?ls=1&amp;mt=8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play.google.com/store/apps/details?id=org.usanpn.android.naturesnotebook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Lesson 6—Get Organized to Go Outside</a:t>
            </a:r>
          </a:p>
          <a:p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B0B41-C83E-4507-99EC-10B20FA7FDE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140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Lesson 6 Objectives</a:t>
            </a:r>
          </a:p>
          <a:p>
            <a:endParaRPr lang="en-US" b="1" dirty="0" smtClean="0"/>
          </a:p>
          <a:p>
            <a:r>
              <a:rPr lang="en-US" b="0" smtClean="0"/>
              <a:t>By the end</a:t>
            </a:r>
            <a:r>
              <a:rPr lang="en-US" b="0" baseline="0" smtClean="0"/>
              <a:t> of this lesson, you will be able to:</a:t>
            </a:r>
          </a:p>
          <a:p>
            <a:endParaRPr lang="en-US" b="1" baseline="0" smtClean="0"/>
          </a:p>
          <a:p>
            <a:pPr marL="182853" indent="-182853">
              <a:buFont typeface="Arial" panose="020B0604020202020204" pitchFamily="34" charset="0"/>
              <a:buChar char="•"/>
            </a:pPr>
            <a:r>
              <a:rPr lang="en-US" smtClean="0"/>
              <a:t>Use phenophase definitions and instructions.</a:t>
            </a:r>
          </a:p>
          <a:p>
            <a:pPr marL="182853" indent="-182853">
              <a:buFont typeface="Arial" panose="020B0604020202020204" pitchFamily="34" charset="0"/>
              <a:buChar char="•"/>
            </a:pPr>
            <a:r>
              <a:rPr lang="en-US" smtClean="0"/>
              <a:t>Describe what you should take with you into the field.</a:t>
            </a:r>
          </a:p>
          <a:p>
            <a:pPr marL="182853" indent="-182853">
              <a:buFont typeface="Arial" panose="020B0604020202020204" pitchFamily="34" charset="0"/>
              <a:buChar char="•"/>
            </a:pPr>
            <a:r>
              <a:rPr lang="en-US" smtClean="0"/>
              <a:t>Recognize the option for using our smartphones to collect observations.</a:t>
            </a:r>
          </a:p>
          <a:p>
            <a:pPr marL="182853" indent="-182853">
              <a:buFont typeface="Arial" panose="020B0604020202020204" pitchFamily="34" charset="0"/>
              <a:buChar char="•"/>
            </a:pPr>
            <a:r>
              <a:rPr lang="en-US" smtClean="0"/>
              <a:t>Discuss how binoculars may be useful for animal and plant observations.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B0B41-C83E-4507-99EC-10B20FA7FDE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987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Phenophase Definitions and Instructions</a:t>
            </a:r>
          </a:p>
          <a:p>
            <a:endParaRPr lang="en-US" dirty="0" smtClean="0"/>
          </a:p>
          <a:p>
            <a:pPr defTabSz="914265">
              <a:defRPr/>
            </a:pPr>
            <a:r>
              <a:rPr lang="en-US" dirty="0" smtClean="0"/>
              <a:t>A </a:t>
            </a:r>
            <a:r>
              <a:rPr lang="en-US" i="1" dirty="0" smtClean="0"/>
              <a:t>phenophase</a:t>
            </a:r>
            <a:r>
              <a:rPr lang="en-US" dirty="0" smtClean="0"/>
              <a:t> is an observable stage or phase in the annual life cycle of a plant or animal that can be defined by a start and end point. </a:t>
            </a:r>
          </a:p>
          <a:p>
            <a:endParaRPr lang="en-US" dirty="0" smtClean="0"/>
          </a:p>
          <a:p>
            <a:r>
              <a:rPr lang="en-US" dirty="0" smtClean="0"/>
              <a:t>Within the Details for this organism box on your Observation Deck, select the </a:t>
            </a:r>
            <a:r>
              <a:rPr lang="en-US" b="1" dirty="0" smtClean="0"/>
              <a:t>View species profile </a:t>
            </a:r>
            <a:r>
              <a:rPr lang="en-US" dirty="0" smtClean="0"/>
              <a:t>link. Check the profile page for each of your selected plant and animal species to see the list of phenophases for those species and detailed, species-specific definitions.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B0B41-C83E-4507-99EC-10B20FA7FDE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643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469">
              <a:defRPr/>
            </a:pPr>
            <a:r>
              <a:rPr lang="en-US" b="1" dirty="0" smtClean="0"/>
              <a:t>Datasheets, Clipboard, Pencil</a:t>
            </a:r>
          </a:p>
          <a:p>
            <a:pPr defTabSz="966469">
              <a:defRPr/>
            </a:pPr>
            <a:endParaRPr lang="en-US" dirty="0" smtClean="0"/>
          </a:p>
          <a:p>
            <a:pPr defTabSz="966469">
              <a:defRPr/>
            </a:pPr>
            <a:r>
              <a:rPr lang="en-US" smtClean="0"/>
              <a:t>You can download and print a datasheet for each plant or animal from the profile page for that species, or generate a personalized datasheet packet from your Observation Deck by selecting the link to </a:t>
            </a:r>
            <a:r>
              <a:rPr lang="en-US" b="1" smtClean="0"/>
              <a:t>Print Field Datasheets</a:t>
            </a:r>
            <a:r>
              <a:rPr lang="en-US" smtClean="0"/>
              <a:t> within the My Plants and Animals box.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B0B41-C83E-4507-99EC-10B20FA7FDE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571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28600" y="4560569"/>
            <a:ext cx="6761480" cy="4558905"/>
          </a:xfrm>
        </p:spPr>
        <p:txBody>
          <a:bodyPr>
            <a:normAutofit/>
          </a:bodyPr>
          <a:lstStyle/>
          <a:p>
            <a:pPr defTabSz="966469">
              <a:defRPr/>
            </a:pPr>
            <a:r>
              <a:rPr lang="en-US" sz="1100" b="1" dirty="0"/>
              <a:t>Printing Paper Datasheets</a:t>
            </a:r>
          </a:p>
          <a:p>
            <a:pPr defTabSz="966469">
              <a:defRPr/>
            </a:pPr>
            <a:endParaRPr lang="en-US" sz="1100" dirty="0"/>
          </a:p>
          <a:p>
            <a:pPr defTabSz="966469">
              <a:defRPr/>
            </a:pPr>
            <a:r>
              <a:rPr lang="en-US" sz="1100" dirty="0"/>
              <a:t>Select the right arrow, within the image below, to watch a short video (00:01:24) on how to print paper data sheets and phenophase definitions.  The script for the video is in the slide notes.</a:t>
            </a:r>
          </a:p>
          <a:p>
            <a:pPr defTabSz="966469">
              <a:defRPr/>
            </a:pPr>
            <a:endParaRPr lang="en-US" sz="1100" dirty="0"/>
          </a:p>
          <a:p>
            <a:pPr defTabSz="966469">
              <a:defRPr/>
            </a:pPr>
            <a:r>
              <a:rPr lang="en-US" sz="1100" dirty="0"/>
              <a:t>The video is at URL:  https://youtu.be/fAlHGM7EKPQ</a:t>
            </a:r>
          </a:p>
          <a:p>
            <a:pPr defTabSz="966469">
              <a:defRPr/>
            </a:pPr>
            <a:endParaRPr lang="en-US" sz="1100" dirty="0"/>
          </a:p>
          <a:p>
            <a:pPr defTabSz="966469">
              <a:defRPr/>
            </a:pPr>
            <a:r>
              <a:rPr lang="en-US" sz="1100" dirty="0"/>
              <a:t>Check the profile page for each of your selected plant and animal species to see the list of phenophases for those species and instructions on how to recognize them.</a:t>
            </a:r>
          </a:p>
          <a:p>
            <a:endParaRPr lang="en-US" sz="1100" dirty="0"/>
          </a:p>
          <a:p>
            <a:r>
              <a:rPr lang="en-US" sz="1100" b="1" dirty="0"/>
              <a:t>[Script]</a:t>
            </a:r>
          </a:p>
          <a:p>
            <a:endParaRPr lang="en-US" sz="1100" b="1" dirty="0"/>
          </a:p>
          <a:p>
            <a:r>
              <a:rPr lang="en-US" sz="1100" dirty="0"/>
              <a:t>To print paper datasheets to take with you for your observations, start in your Observation Deck. Select the </a:t>
            </a:r>
            <a:r>
              <a:rPr lang="en-US" sz="1100" b="1" dirty="0"/>
              <a:t>site</a:t>
            </a:r>
            <a:r>
              <a:rPr lang="en-US" sz="1100" dirty="0"/>
              <a:t> at which you would like to make observations, then click the link to </a:t>
            </a:r>
            <a:r>
              <a:rPr lang="en-US" sz="1100" b="1" dirty="0"/>
              <a:t>Print Field Datasheets</a:t>
            </a:r>
            <a:r>
              <a:rPr lang="en-US" sz="1100" dirty="0"/>
              <a:t>. </a:t>
            </a:r>
          </a:p>
          <a:p>
            <a:endParaRPr lang="en-US" sz="1100" dirty="0"/>
          </a:p>
          <a:p>
            <a:r>
              <a:rPr lang="en-US" sz="1100" dirty="0"/>
              <a:t>A window will appear with several options. Check the box for each type of datasheet you would like to download and print. </a:t>
            </a:r>
          </a:p>
          <a:p>
            <a:pPr marL="181213" indent="-181213">
              <a:buFont typeface="Arial" panose="020B0604020202020204" pitchFamily="34" charset="0"/>
              <a:buChar char="•"/>
            </a:pPr>
            <a:r>
              <a:rPr lang="en-US" sz="1100" dirty="0"/>
              <a:t>The Cover Sheet asks for details about the time and effort required for your observations as well as weather conditions. </a:t>
            </a:r>
          </a:p>
          <a:p>
            <a:pPr marL="181213" indent="-181213">
              <a:buFont typeface="Arial" panose="020B0604020202020204" pitchFamily="34" charset="0"/>
              <a:buChar char="•"/>
            </a:pPr>
            <a:r>
              <a:rPr lang="en-US" sz="1100" dirty="0"/>
              <a:t>The Animal Checklist allows you to mark yes or no for each species on your list. </a:t>
            </a:r>
          </a:p>
          <a:p>
            <a:pPr marL="181213" indent="-181213">
              <a:buFont typeface="Arial" panose="020B0604020202020204" pitchFamily="34" charset="0"/>
              <a:buChar char="•"/>
            </a:pPr>
            <a:r>
              <a:rPr lang="en-US" sz="1100" dirty="0"/>
              <a:t>The Day by Day Plant and Animal Phenophase datasheet will have one observation slot for each of the plants and animals on your list. </a:t>
            </a:r>
          </a:p>
          <a:p>
            <a:pPr marL="181213" indent="-181213">
              <a:buFont typeface="Arial" panose="020B0604020202020204" pitchFamily="34" charset="0"/>
              <a:buChar char="•"/>
            </a:pPr>
            <a:r>
              <a:rPr lang="en-US" sz="1100" dirty="0"/>
              <a:t>The Species by Species will have many observation slots for each of the plants and animals on your list. </a:t>
            </a:r>
          </a:p>
          <a:p>
            <a:pPr marL="181213" indent="-181213">
              <a:buFont typeface="Arial" panose="020B0604020202020204" pitchFamily="34" charset="0"/>
              <a:buChar char="•"/>
            </a:pPr>
            <a:r>
              <a:rPr lang="en-US" sz="1100" dirty="0"/>
              <a:t>To print Create phenophase </a:t>
            </a:r>
            <a:r>
              <a:rPr lang="en-US" sz="1100"/>
              <a:t>definition sheet.</a:t>
            </a:r>
            <a:endParaRPr lang="en-US" sz="1100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B0B41-C83E-4507-99EC-10B20FA7FDE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643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469">
              <a:defRPr/>
            </a:pPr>
            <a:r>
              <a:rPr lang="en-US" b="1" dirty="0" smtClean="0"/>
              <a:t>Mobile applications</a:t>
            </a:r>
          </a:p>
          <a:p>
            <a:pPr defTabSz="966469">
              <a:defRPr/>
            </a:pPr>
            <a:endParaRPr lang="en-US" dirty="0" smtClean="0"/>
          </a:p>
          <a:p>
            <a:pPr defTabSz="966469">
              <a:defRPr/>
            </a:pPr>
            <a:r>
              <a:rPr lang="en-US" dirty="0" smtClean="0"/>
              <a:t>Download our </a:t>
            </a:r>
            <a:r>
              <a:rPr lang="en-US" i="1" dirty="0" smtClean="0"/>
              <a:t>Nature's Notebook</a:t>
            </a:r>
            <a:r>
              <a:rPr lang="en-US" smtClean="0"/>
              <a:t> application:</a:t>
            </a:r>
          </a:p>
          <a:p>
            <a:pPr defTabSz="966469">
              <a:defRPr/>
            </a:pPr>
            <a:endParaRPr lang="en-US"/>
          </a:p>
          <a:p>
            <a:pPr defTabSz="966469">
              <a:defRPr/>
            </a:pPr>
            <a:r>
              <a:rPr lang="en-US" smtClean="0"/>
              <a:t>for</a:t>
            </a:r>
            <a:r>
              <a:rPr lang="en-US" dirty="0" smtClean="0"/>
              <a:t> </a:t>
            </a:r>
            <a:r>
              <a:rPr lang="en-US" u="sng" dirty="0" smtClean="0">
                <a:solidFill>
                  <a:schemeClr val="tx1"/>
                </a:solidFill>
                <a:hlinkClick r:id="rId3"/>
              </a:rPr>
              <a:t>iPhone</a:t>
            </a:r>
            <a:r>
              <a:rPr lang="en-US" dirty="0" smtClean="0"/>
              <a:t> (https://itunes.apple.com/us/app/natures-notebook/id508465801?ls=1&amp;mt=8) </a:t>
            </a:r>
            <a:r>
              <a:rPr lang="en-US" smtClean="0"/>
              <a:t>or </a:t>
            </a:r>
          </a:p>
          <a:p>
            <a:pPr defTabSz="966469">
              <a:defRPr/>
            </a:pPr>
            <a:endParaRPr lang="en-US">
              <a:hlinkClick r:id="rId4"/>
            </a:endParaRPr>
          </a:p>
          <a:p>
            <a:pPr defTabSz="966469">
              <a:defRPr/>
            </a:pPr>
            <a:r>
              <a:rPr lang="en-US" smtClean="0">
                <a:hlinkClick r:id="rId4"/>
              </a:rPr>
              <a:t>Android</a:t>
            </a:r>
            <a:r>
              <a:rPr lang="en-US" dirty="0" smtClean="0"/>
              <a:t> (https://play.google.com/store/apps/details?id=org.usanpn.android.naturesnotebook) and make paperless observations.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B0B41-C83E-4507-99EC-10B20FA7FDE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9810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469">
              <a:defRPr/>
            </a:pPr>
            <a:r>
              <a:rPr lang="en-US" b="1" dirty="0" smtClean="0"/>
              <a:t>Binoculars</a:t>
            </a:r>
          </a:p>
          <a:p>
            <a:pPr defTabSz="966469">
              <a:defRPr/>
            </a:pPr>
            <a:endParaRPr lang="en-US" dirty="0" smtClean="0"/>
          </a:p>
          <a:p>
            <a:pPr defTabSz="966469">
              <a:defRPr/>
            </a:pPr>
            <a:r>
              <a:rPr lang="en-US" dirty="0" smtClean="0"/>
              <a:t>Binoculars are optional, but they are helpful for observing animals as well as phenophases at the top of tall trees.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B0B41-C83E-4507-99EC-10B20FA7FDE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2395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Lesson 6 Summary</a:t>
            </a:r>
          </a:p>
          <a:p>
            <a:endParaRPr lang="en-US" b="1" dirty="0" smtClean="0"/>
          </a:p>
          <a:p>
            <a:pPr marL="181213" indent="-181213">
              <a:buFont typeface="Arial" panose="020B0604020202020204" pitchFamily="34" charset="0"/>
              <a:buChar char="•"/>
            </a:pPr>
            <a:r>
              <a:rPr lang="en-US" dirty="0" smtClean="0"/>
              <a:t>Phenophase definitions and instructions can be found for each species via The Plants and Animals list by doing a search for the species you’d like to observe. Each online species page has the option to print out datasheets and definitions. </a:t>
            </a:r>
          </a:p>
          <a:p>
            <a:pPr marL="181213" indent="-181213">
              <a:buFont typeface="Arial" panose="020B0604020202020204" pitchFamily="34" charset="0"/>
              <a:buChar char="•"/>
            </a:pPr>
            <a:r>
              <a:rPr lang="en-US" dirty="0" smtClean="0"/>
              <a:t>You can also find the phenophase definition sheets on your Observation Deck by selecting on the link for </a:t>
            </a:r>
            <a:r>
              <a:rPr lang="en-US" b="1" dirty="0" smtClean="0"/>
              <a:t>Print Field Datasheets</a:t>
            </a:r>
            <a:r>
              <a:rPr lang="en-US" dirty="0" smtClean="0"/>
              <a:t> or </a:t>
            </a:r>
            <a:r>
              <a:rPr lang="en-US" b="1" dirty="0" smtClean="0"/>
              <a:t>Print Phenophase Definition Sheets</a:t>
            </a:r>
            <a:r>
              <a:rPr lang="en-US" dirty="0" smtClean="0"/>
              <a:t>.</a:t>
            </a:r>
          </a:p>
          <a:p>
            <a:pPr marL="181213" indent="-181213">
              <a:buFont typeface="Arial" panose="020B0604020202020204" pitchFamily="34" charset="0"/>
              <a:buChar char="•"/>
            </a:pPr>
            <a:r>
              <a:rPr lang="en-US" dirty="0" smtClean="0"/>
              <a:t>You should take datasheets, definition sheets and a clipboard OR a mobile app for recording data in the field.</a:t>
            </a:r>
          </a:p>
          <a:p>
            <a:pPr marL="181213" indent="-181213">
              <a:buFont typeface="Arial" panose="020B0604020202020204" pitchFamily="34" charset="0"/>
              <a:buChar char="•"/>
            </a:pPr>
            <a:r>
              <a:rPr lang="en-US" dirty="0" smtClean="0"/>
              <a:t>You may also wish to bring binoculars to see animal species or hard to observe phenophases in tree canopies.  </a:t>
            </a:r>
          </a:p>
          <a:p>
            <a:pPr marL="181213" indent="-181213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B0B41-C83E-4507-99EC-10B20FA7FDE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299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13" Type="http://schemas.openxmlformats.org/officeDocument/2006/relationships/hyperlink" Target="http://www.usgs.gov/foia/" TargetMode="External"/><Relationship Id="rId18" Type="http://schemas.openxmlformats.org/officeDocument/2006/relationships/hyperlink" Target="http://www.arizona.edu/" TargetMode="Externa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hyperlink" Target="http://www.usgs.gov/accessibility.html" TargetMode="External"/><Relationship Id="rId17" Type="http://schemas.openxmlformats.org/officeDocument/2006/relationships/image" Target="../media/image4.emf"/><Relationship Id="rId2" Type="http://schemas.openxmlformats.org/officeDocument/2006/relationships/tags" Target="../tags/tag9.xml"/><Relationship Id="rId16" Type="http://schemas.openxmlformats.org/officeDocument/2006/relationships/hyperlink" Target="https://www.usanpn.org/" TargetMode="Externa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image" Target="../media/image9.gif"/><Relationship Id="rId5" Type="http://schemas.openxmlformats.org/officeDocument/2006/relationships/tags" Target="../tags/tag12.xml"/><Relationship Id="rId15" Type="http://schemas.openxmlformats.org/officeDocument/2006/relationships/hyperlink" Target="http://www.usgs.gov/policies_notices.html" TargetMode="External"/><Relationship Id="rId10" Type="http://schemas.openxmlformats.org/officeDocument/2006/relationships/hyperlink" Target="http://www.usgs.gov/" TargetMode="External"/><Relationship Id="rId19" Type="http://schemas.openxmlformats.org/officeDocument/2006/relationships/image" Target="../media/image3.emf"/><Relationship Id="rId4" Type="http://schemas.openxmlformats.org/officeDocument/2006/relationships/tags" Target="../tags/tag11.xml"/><Relationship Id="rId9" Type="http://schemas.openxmlformats.org/officeDocument/2006/relationships/image" Target="../media/image8.jpg"/><Relationship Id="rId14" Type="http://schemas.openxmlformats.org/officeDocument/2006/relationships/hyperlink" Target="http://www.usgs.gov/privacy.html" TargetMode="Externa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sgs.gov/foia/" TargetMode="External"/><Relationship Id="rId3" Type="http://schemas.openxmlformats.org/officeDocument/2006/relationships/tags" Target="../tags/tag17.xml"/><Relationship Id="rId7" Type="http://schemas.openxmlformats.org/officeDocument/2006/relationships/hyperlink" Target="http://www.usgs.gov/accessibility.html" TargetMode="Externa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slideMaster" Target="../slideMasters/slideMaster1.xml"/><Relationship Id="rId11" Type="http://schemas.openxmlformats.org/officeDocument/2006/relationships/image" Target="../media/image3.emf"/><Relationship Id="rId5" Type="http://schemas.openxmlformats.org/officeDocument/2006/relationships/tags" Target="../tags/tag19.xml"/><Relationship Id="rId10" Type="http://schemas.openxmlformats.org/officeDocument/2006/relationships/hyperlink" Target="http://www.usgs.gov/policies_notices.html" TargetMode="External"/><Relationship Id="rId4" Type="http://schemas.openxmlformats.org/officeDocument/2006/relationships/tags" Target="../tags/tag18.xml"/><Relationship Id="rId9" Type="http://schemas.openxmlformats.org/officeDocument/2006/relationships/hyperlink" Target="http://www.usgs.gov/privacy.html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tags" Target="../tags/tag27.xml"/><Relationship Id="rId7" Type="http://schemas.openxmlformats.org/officeDocument/2006/relationships/image" Target="../media/image2.jpeg"/><Relationship Id="rId12" Type="http://schemas.openxmlformats.org/officeDocument/2006/relationships/image" Target="../media/image10.jp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Master" Target="../slideMasters/slideMaster1.xml"/><Relationship Id="rId11" Type="http://schemas.openxmlformats.org/officeDocument/2006/relationships/image" Target="../media/image6.png"/><Relationship Id="rId5" Type="http://schemas.openxmlformats.org/officeDocument/2006/relationships/tags" Target="../tags/tag29.xml"/><Relationship Id="rId10" Type="http://schemas.openxmlformats.org/officeDocument/2006/relationships/image" Target="../media/image5.png"/><Relationship Id="rId4" Type="http://schemas.openxmlformats.org/officeDocument/2006/relationships/tags" Target="../tags/tag28.xml"/><Relationship Id="rId9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bg>
      <p:bgPr>
        <a:solidFill>
          <a:srgbClr val="FFCC99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 of a close up of a bumble bee sitting on an orange flower.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58" y="1911436"/>
            <a:ext cx="9144000" cy="3359020"/>
          </a:xfrm>
          <a:prstGeom prst="rect">
            <a:avLst/>
          </a:prstGeom>
        </p:spPr>
      </p:pic>
      <p:pic>
        <p:nvPicPr>
          <p:cNvPr id="5" name="Picture 4" descr="USGSid_pc.gif">
            <a:hlinkClick r:id="rId10"/>
          </p:cNvPr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304799" y="148889"/>
            <a:ext cx="2260979" cy="841711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5462190" y="6432441"/>
            <a:ext cx="3536983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1000" b="1" dirty="0">
                <a:hlinkClick r:id="rId12"/>
              </a:rPr>
              <a:t>Accessibility </a:t>
            </a:r>
            <a:r>
              <a:rPr lang="en-US" sz="1000" b="1" dirty="0"/>
              <a:t>| </a:t>
            </a:r>
            <a:r>
              <a:rPr lang="en-US" sz="1000" b="1" dirty="0">
                <a:hlinkClick r:id="rId13"/>
              </a:rPr>
              <a:t>FOIA </a:t>
            </a:r>
            <a:r>
              <a:rPr lang="en-US" sz="1000" b="1" dirty="0"/>
              <a:t>| </a:t>
            </a:r>
            <a:r>
              <a:rPr lang="en-US" sz="1000" b="1" dirty="0">
                <a:hlinkClick r:id="rId14"/>
              </a:rPr>
              <a:t>Privacy </a:t>
            </a:r>
            <a:r>
              <a:rPr lang="en-US" sz="1000" b="1" dirty="0"/>
              <a:t>| </a:t>
            </a:r>
            <a:r>
              <a:rPr lang="en-US" sz="1000" b="1" dirty="0">
                <a:hlinkClick r:id="rId15"/>
              </a:rPr>
              <a:t>Policies and Notices</a:t>
            </a:r>
            <a:endParaRPr lang="en-US" sz="2800" dirty="0"/>
          </a:p>
        </p:txBody>
      </p:sp>
      <p:sp>
        <p:nvSpPr>
          <p:cNvPr id="7" name="TextBox 6"/>
          <p:cNvSpPr txBox="1"/>
          <p:nvPr userDrawn="1">
            <p:custDataLst>
              <p:tags r:id="rId4"/>
            </p:custDataLst>
          </p:nvPr>
        </p:nvSpPr>
        <p:spPr>
          <a:xfrm>
            <a:off x="304799" y="6258718"/>
            <a:ext cx="3841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U.S. Department of the Interior</a:t>
            </a:r>
          </a:p>
          <a:p>
            <a:r>
              <a:rPr lang="en-US" sz="1400" dirty="0" smtClean="0"/>
              <a:t>U.S. Geological Survey</a:t>
            </a:r>
            <a:endParaRPr lang="en-US" sz="1400" dirty="0"/>
          </a:p>
        </p:txBody>
      </p:sp>
      <p:pic>
        <p:nvPicPr>
          <p:cNvPr id="8" name="Picture 7" descr="npn_solid_tagline_outlines_blk.eps">
            <a:hlinkClick r:id="rId16"/>
          </p:cNvPr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383" y="148889"/>
            <a:ext cx="2514600" cy="1076117"/>
          </a:xfrm>
          <a:prstGeom prst="rect">
            <a:avLst/>
          </a:prstGeom>
        </p:spPr>
      </p:pic>
      <p:pic>
        <p:nvPicPr>
          <p:cNvPr id="9" name="Picture 8" descr="UA_Block A- AZ _200-281.eps">
            <a:hlinkClick r:id="rId18"/>
          </p:cNvPr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815" y="6082944"/>
            <a:ext cx="693576" cy="69899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  <p:custDataLst>
              <p:tags r:id="rId7"/>
            </p:custDataLst>
          </p:nvPr>
        </p:nvSpPr>
        <p:spPr>
          <a:xfrm>
            <a:off x="5463672" y="2855934"/>
            <a:ext cx="3536983" cy="1470025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4048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Bog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685800" y="2057400"/>
            <a:ext cx="7772400" cy="1470025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685800" y="3962400"/>
            <a:ext cx="7772400" cy="533400"/>
          </a:xfrm>
        </p:spPr>
        <p:txBody>
          <a:bodyPr>
            <a:no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ext Box 7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5486400" y="6433810"/>
            <a:ext cx="3276600" cy="2444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000" b="1" dirty="0">
                <a:hlinkClick r:id="rId7"/>
              </a:rPr>
              <a:t>Accessibility </a:t>
            </a:r>
            <a:r>
              <a:rPr lang="en-US" sz="1000" b="1" dirty="0"/>
              <a:t>| </a:t>
            </a:r>
            <a:r>
              <a:rPr lang="en-US" sz="1000" b="1" dirty="0">
                <a:hlinkClick r:id="rId8"/>
              </a:rPr>
              <a:t>FOIA </a:t>
            </a:r>
            <a:r>
              <a:rPr lang="en-US" sz="1000" b="1" dirty="0"/>
              <a:t>| </a:t>
            </a:r>
            <a:r>
              <a:rPr lang="en-US" sz="1000" b="1" dirty="0">
                <a:hlinkClick r:id="rId9"/>
              </a:rPr>
              <a:t>Privacy </a:t>
            </a:r>
            <a:r>
              <a:rPr lang="en-US" sz="1000" b="1" dirty="0"/>
              <a:t>| </a:t>
            </a:r>
            <a:r>
              <a:rPr lang="en-US" sz="1000" b="1" dirty="0">
                <a:hlinkClick r:id="rId10"/>
              </a:rPr>
              <a:t>Policies and Notices</a:t>
            </a:r>
            <a:endParaRPr lang="en-US" sz="2800" dirty="0"/>
          </a:p>
        </p:txBody>
      </p:sp>
      <p:sp>
        <p:nvSpPr>
          <p:cNvPr id="10" name="TextBox 9"/>
          <p:cNvSpPr txBox="1"/>
          <p:nvPr userDrawn="1">
            <p:custDataLst>
              <p:tags r:id="rId5"/>
            </p:custDataLst>
          </p:nvPr>
        </p:nvSpPr>
        <p:spPr>
          <a:xfrm>
            <a:off x="152401" y="6155065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U.S. Department of the Interior</a:t>
            </a:r>
          </a:p>
          <a:p>
            <a:r>
              <a:rPr lang="en-US" sz="1400" dirty="0" smtClean="0"/>
              <a:t>U.S. Geological Survey</a:t>
            </a:r>
            <a:endParaRPr lang="en-US" sz="1400" dirty="0"/>
          </a:p>
        </p:txBody>
      </p:sp>
      <p:pic>
        <p:nvPicPr>
          <p:cNvPr id="11" name="Picture 10" descr="UA_Block A- AZ _200-281.eps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70" y="6035409"/>
            <a:ext cx="756620" cy="76253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8669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2400" y="152400"/>
            <a:ext cx="8153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52400" y="914400"/>
            <a:ext cx="8153400" cy="5486400"/>
          </a:xfrm>
        </p:spPr>
        <p:txBody>
          <a:bodyPr>
            <a:normAutofit/>
          </a:bodyPr>
          <a:lstStyle>
            <a:lvl1pPr>
              <a:defRPr sz="2000" b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6697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70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ssessmentSlides">
    <p:bg>
      <p:bgPr>
        <a:solidFill>
          <a:srgbClr val="FFCC99">
            <a:alpha val="2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33196"/>
            <a:ext cx="7929509" cy="1567004"/>
          </a:xfrm>
        </p:spPr>
        <p:txBody>
          <a:bodyPr anchor="ctr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676400"/>
            <a:ext cx="88392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80x22_black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203200" y="6554134"/>
            <a:ext cx="762000" cy="209550"/>
          </a:xfrm>
          <a:prstGeom prst="rect">
            <a:avLst/>
          </a:prstGeom>
        </p:spPr>
      </p:pic>
      <p:pic>
        <p:nvPicPr>
          <p:cNvPr id="11" name="Picture 10" descr="UA_Block A- AZ _200-281.eps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243" y="6543807"/>
            <a:ext cx="312605" cy="315047"/>
          </a:xfrm>
          <a:prstGeom prst="rect">
            <a:avLst/>
          </a:prstGeom>
        </p:spPr>
      </p:pic>
      <p:pic>
        <p:nvPicPr>
          <p:cNvPr id="12" name="Picture 11" descr="npn_solid_tagline_outlines_blk.eps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6477001"/>
            <a:ext cx="925746" cy="396171"/>
          </a:xfrm>
          <a:prstGeom prst="rect">
            <a:avLst/>
          </a:prstGeom>
        </p:spPr>
      </p:pic>
      <p:cxnSp>
        <p:nvCxnSpPr>
          <p:cNvPr id="6" name="Straight Connector 5"/>
          <p:cNvCxnSpPr/>
          <p:nvPr userDrawn="1"/>
        </p:nvCxnSpPr>
        <p:spPr>
          <a:xfrm>
            <a:off x="0" y="1600200"/>
            <a:ext cx="914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0" y="6400800"/>
            <a:ext cx="914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980" y="6516795"/>
            <a:ext cx="694945" cy="24688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516795"/>
            <a:ext cx="694945" cy="2468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7060" y="176867"/>
            <a:ext cx="840740" cy="127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14673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image" Target="../media/image1.jpg"/><Relationship Id="rId18" Type="http://schemas.openxmlformats.org/officeDocument/2006/relationships/hyperlink" Target="https://www.usanpn.org/" TargetMode="Externa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17" Type="http://schemas.openxmlformats.org/officeDocument/2006/relationships/image" Target="../media/image3.emf"/><Relationship Id="rId25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arizona.edu/" TargetMode="External"/><Relationship Id="rId20" Type="http://schemas.openxmlformats.org/officeDocument/2006/relationships/hyperlink" Target="https://www.usanpn.org/glossary" TargetMode="Externa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tags" Target="../tags/tag6.xml"/><Relationship Id="rId24" Type="http://schemas.openxmlformats.org/officeDocument/2006/relationships/hyperlink" Target="NNSlideNotes.pdf" TargetMode="Externa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23" Type="http://schemas.openxmlformats.org/officeDocument/2006/relationships/image" Target="../media/image6.png"/><Relationship Id="rId10" Type="http://schemas.openxmlformats.org/officeDocument/2006/relationships/tags" Target="../tags/tag5.xml"/><Relationship Id="rId19" Type="http://schemas.openxmlformats.org/officeDocument/2006/relationships/image" Target="../media/image4.emf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hyperlink" Target="http://www.usgs.gov/" TargetMode="External"/><Relationship Id="rId22" Type="http://schemas.openxmlformats.org/officeDocument/2006/relationships/hyperlink" Target="Resources.pdf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80x22_black.jpg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76200" y="6566042"/>
            <a:ext cx="762000" cy="209550"/>
          </a:xfrm>
          <a:prstGeom prst="rect">
            <a:avLst/>
          </a:prstGeom>
        </p:spPr>
      </p:pic>
      <p:pic>
        <p:nvPicPr>
          <p:cNvPr id="7" name="Picture 6" descr="UA_Block A- AZ _200-281.eps">
            <a:hlinkClick r:id="rId16"/>
          </p:cNvPr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443" y="6499807"/>
            <a:ext cx="312605" cy="315047"/>
          </a:xfrm>
          <a:prstGeom prst="rect">
            <a:avLst/>
          </a:prstGeom>
        </p:spPr>
      </p:pic>
      <p:pic>
        <p:nvPicPr>
          <p:cNvPr id="8" name="Picture 7" descr="npn_solid_tagline_outlines_blk.eps">
            <a:hlinkClick r:id="rId18"/>
          </p:cNvPr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6433001"/>
            <a:ext cx="925746" cy="396171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0" y="33196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  <p:custDataLst>
              <p:tags r:id="rId11"/>
            </p:custDataLst>
          </p:nvPr>
        </p:nvSpPr>
        <p:spPr>
          <a:xfrm>
            <a:off x="76200" y="838200"/>
            <a:ext cx="8153400" cy="556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>
            <p:custDataLst>
              <p:tags r:id="rId12"/>
            </p:custDataLst>
          </p:nvPr>
        </p:nvCxnSpPr>
        <p:spPr>
          <a:xfrm>
            <a:off x="76200" y="6400800"/>
            <a:ext cx="8153400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8" name="Picture 17" descr="Glossary button">
            <a:hlinkClick r:id="rId20"/>
          </p:cNvPr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473" y="6507641"/>
            <a:ext cx="694945" cy="246889"/>
          </a:xfrm>
          <a:prstGeom prst="rect">
            <a:avLst/>
          </a:prstGeom>
        </p:spPr>
      </p:pic>
      <p:pic>
        <p:nvPicPr>
          <p:cNvPr id="19" name="Picture 18" descr="Additional Resources button">
            <a:hlinkClick r:id="rId22" action="ppaction://hlinkfile"/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093" y="6507641"/>
            <a:ext cx="694945" cy="246889"/>
          </a:xfrm>
          <a:prstGeom prst="rect">
            <a:avLst/>
          </a:prstGeom>
        </p:spPr>
      </p:pic>
      <p:pic>
        <p:nvPicPr>
          <p:cNvPr id="3" name="Picture 2">
            <a:hlinkClick r:id="rId24" action="ppaction://hlinkfile"/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517" y="6511636"/>
            <a:ext cx="776282" cy="242894"/>
          </a:xfrm>
          <a:prstGeom prst="rect">
            <a:avLst/>
          </a:prstGeom>
        </p:spPr>
      </p:pic>
    </p:spTree>
    <p:custDataLst>
      <p:tags r:id="rId7"/>
    </p:custDataLst>
    <p:extLst>
      <p:ext uri="{BB962C8B-B14F-4D97-AF65-F5344CB8AC3E}">
        <p14:creationId xmlns:p14="http://schemas.microsoft.com/office/powerpoint/2010/main" val="399818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tags" Target="../tags/tag34.xml"/><Relationship Id="rId7" Type="http://schemas.openxmlformats.org/officeDocument/2006/relationships/diagramLayout" Target="../diagrams/layout1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diagramData" Target="../diagrams/data1.xml"/><Relationship Id="rId5" Type="http://schemas.openxmlformats.org/officeDocument/2006/relationships/notesSlide" Target="../notesSlides/notesSlide2.xml"/><Relationship Id="rId10" Type="http://schemas.microsoft.com/office/2007/relationships/diagramDrawing" Target="../diagrams/drawing1.xml"/><Relationship Id="rId4" Type="http://schemas.openxmlformats.org/officeDocument/2006/relationships/slideLayout" Target="../slideLayouts/slideLayout3.xml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17.gif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16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43.xml"/><Relationship Id="rId7" Type="http://schemas.openxmlformats.org/officeDocument/2006/relationships/hyperlink" Target="https://youtu.be/fAlHGM7EKPQ" TargetMode="Externa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tags" Target="../tags/tag46.xml"/><Relationship Id="rId7" Type="http://schemas.openxmlformats.org/officeDocument/2006/relationships/hyperlink" Target="https://play.google.com/store/apps/details?id=org.usanpn.android.naturesnotebook" TargetMode="Externa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hyperlink" Target="https://itunes.apple.com/us/app/natures-notebook/id508465801?ls=1&amp;mt=8" TargetMode="Externa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3.xml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23.jpeg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image" Target="../media/image22.jpe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image" Target="../media/image24.jpe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6—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 smtClean="0"/>
              <a:t>Get </a:t>
            </a:r>
            <a:r>
              <a:rPr lang="en-US" dirty="0"/>
              <a:t>O</a:t>
            </a:r>
            <a:r>
              <a:rPr lang="en-US" dirty="0" smtClean="0"/>
              <a:t>rganized 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 smtClean="0"/>
              <a:t>to </a:t>
            </a:r>
            <a:r>
              <a:rPr lang="en-US" dirty="0"/>
              <a:t>G</a:t>
            </a:r>
            <a:r>
              <a:rPr lang="en-US" dirty="0" smtClean="0"/>
              <a:t>o Outside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779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Lesson 6 Objectives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505122392"/>
              </p:ext>
            </p:extLst>
          </p:nvPr>
        </p:nvGraphicFramePr>
        <p:xfrm>
          <a:off x="-304800" y="838200"/>
          <a:ext cx="86106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4917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Phenophase Definitions and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 </a:t>
            </a:r>
            <a:r>
              <a:rPr lang="en-US" i="1" dirty="0"/>
              <a:t>phenophase</a:t>
            </a:r>
            <a:r>
              <a:rPr lang="en-US" dirty="0"/>
              <a:t> is an observable stage or phase in the annual life cycle of a plant or animal that can be defined by a start and end point.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Within </a:t>
            </a:r>
            <a:r>
              <a:rPr lang="en-US" dirty="0"/>
              <a:t>the </a:t>
            </a:r>
            <a:r>
              <a:rPr lang="en-US" dirty="0" smtClean="0"/>
              <a:t>Details for this organism box </a:t>
            </a:r>
            <a:r>
              <a:rPr lang="en-US" dirty="0"/>
              <a:t>on your Observation Deck, </a:t>
            </a:r>
            <a:r>
              <a:rPr lang="en-US" dirty="0" smtClean="0"/>
              <a:t>select </a:t>
            </a:r>
            <a:r>
              <a:rPr lang="en-US" dirty="0"/>
              <a:t>the </a:t>
            </a:r>
            <a:r>
              <a:rPr lang="en-US" b="1" dirty="0" smtClean="0"/>
              <a:t>View species profile </a:t>
            </a:r>
            <a:r>
              <a:rPr lang="en-US" dirty="0" smtClean="0"/>
              <a:t>link</a:t>
            </a:r>
            <a:r>
              <a:rPr lang="en-US" dirty="0"/>
              <a:t>. Check the profile page for each of your selected plant and animal species to see the list of phenophases for those </a:t>
            </a:r>
            <a:r>
              <a:rPr lang="en-US" dirty="0" smtClean="0"/>
              <a:t>species and detailed, species-specific definitions.</a:t>
            </a:r>
          </a:p>
        </p:txBody>
      </p:sp>
      <p:pic>
        <p:nvPicPr>
          <p:cNvPr id="5122" name="Picture 2" descr="Screencap of an example of a phenophase definition of breaking leaf buds." title="Phenophse definition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9" t="29605" r="41770" b="35197"/>
          <a:stretch/>
        </p:blipFill>
        <p:spPr bwMode="auto">
          <a:xfrm>
            <a:off x="1655805" y="3505200"/>
            <a:ext cx="5811795" cy="275337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9986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Datasheets, Clipboard, Pencil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You can download and print a datasheet for each plant or animal from the profile page for that species, or generate a personalized datasheet packet from your Observation </a:t>
            </a:r>
            <a:r>
              <a:rPr lang="en-US" dirty="0" smtClean="0"/>
              <a:t>Deck by selecting the link </a:t>
            </a:r>
            <a:r>
              <a:rPr lang="en-US" smtClean="0"/>
              <a:t>to </a:t>
            </a:r>
            <a:r>
              <a:rPr lang="en-US" b="1" smtClean="0"/>
              <a:t>Print Field Datasheets</a:t>
            </a:r>
            <a:r>
              <a:rPr lang="en-US" smtClean="0"/>
              <a:t> </a:t>
            </a:r>
            <a:r>
              <a:rPr lang="en-US" dirty="0" smtClean="0"/>
              <a:t>within </a:t>
            </a:r>
            <a:r>
              <a:rPr lang="en-US" smtClean="0"/>
              <a:t>the My </a:t>
            </a:r>
            <a:r>
              <a:rPr lang="en-US" dirty="0" smtClean="0"/>
              <a:t>Plants </a:t>
            </a:r>
            <a:r>
              <a:rPr lang="en-US" smtClean="0"/>
              <a:t>and Animals </a:t>
            </a:r>
            <a:r>
              <a:rPr lang="en-US" dirty="0" smtClean="0"/>
              <a:t>box. </a:t>
            </a:r>
            <a:endParaRPr lang="en-US" dirty="0"/>
          </a:p>
        </p:txBody>
      </p:sp>
      <p:pic>
        <p:nvPicPr>
          <p:cNvPr id="6146" name="Picture 2" descr="Screencap of the options to print field datasheets on the Nature's Notebook Observation Deck. " title="Print field datasheets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60" t="33224" r="37841" b="27303"/>
          <a:stretch/>
        </p:blipFill>
        <p:spPr bwMode="auto">
          <a:xfrm>
            <a:off x="609600" y="2438400"/>
            <a:ext cx="3787114" cy="3473115"/>
          </a:xfrm>
          <a:prstGeom prst="rect">
            <a:avLst/>
          </a:prstGeom>
          <a:ln w="9525">
            <a:solidFill>
              <a:srgbClr val="00B05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6" descr="Clipart of a clipboard and a pencil on a green background.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490" y="2574757"/>
            <a:ext cx="32004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5515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Printing Paper Datasheets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Select the right arrow, within the image below, </a:t>
            </a:r>
            <a:r>
              <a:rPr lang="en-US" dirty="0"/>
              <a:t>to watch a short video (</a:t>
            </a:r>
            <a:r>
              <a:rPr lang="en-US" dirty="0" smtClean="0"/>
              <a:t>00:01:24) </a:t>
            </a:r>
            <a:r>
              <a:rPr lang="en-US" dirty="0"/>
              <a:t>on how to print paper data sheets and phenophase </a:t>
            </a:r>
            <a:r>
              <a:rPr lang="en-US" dirty="0" smtClean="0"/>
              <a:t>definitions.  The </a:t>
            </a:r>
            <a:r>
              <a:rPr lang="en-US" dirty="0"/>
              <a:t>script for the video is in the slide notes.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8700" y="2286000"/>
            <a:ext cx="6400800" cy="3924107"/>
          </a:xfrm>
          <a:prstGeom prst="rect">
            <a:avLst/>
          </a:prstGeom>
        </p:spPr>
      </p:pic>
      <p:pic>
        <p:nvPicPr>
          <p:cNvPr id="6" name="Picture 5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3505200"/>
            <a:ext cx="914400" cy="914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2902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Mobile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Download our </a:t>
            </a:r>
            <a:r>
              <a:rPr lang="en-US" i="1" dirty="0"/>
              <a:t>Nature's Notebook </a:t>
            </a:r>
            <a:r>
              <a:rPr lang="en-US" dirty="0" smtClean="0"/>
              <a:t>application </a:t>
            </a:r>
            <a:r>
              <a:rPr lang="en-US" dirty="0"/>
              <a:t>for </a:t>
            </a:r>
            <a:r>
              <a:rPr lang="en-US" dirty="0">
                <a:hlinkClick r:id="rId6"/>
              </a:rPr>
              <a:t>iPhone</a:t>
            </a:r>
            <a:r>
              <a:rPr lang="en-US" dirty="0"/>
              <a:t> </a:t>
            </a:r>
            <a:r>
              <a:rPr lang="en-US" dirty="0" smtClean="0"/>
              <a:t>or </a:t>
            </a:r>
            <a:r>
              <a:rPr lang="en-US" dirty="0" smtClean="0">
                <a:hlinkClick r:id="rId7"/>
              </a:rPr>
              <a:t>Android</a:t>
            </a:r>
            <a:r>
              <a:rPr lang="en-US" dirty="0"/>
              <a:t> and make paperless observations.</a:t>
            </a:r>
          </a:p>
        </p:txBody>
      </p:sp>
      <p:grpSp>
        <p:nvGrpSpPr>
          <p:cNvPr id="4" name="Group 3" descr="Photo of a smartphone with a screencap of the Nature's Notebook mobile application. " title="Smartphone applications"/>
          <p:cNvGrpSpPr/>
          <p:nvPr/>
        </p:nvGrpSpPr>
        <p:grpSpPr>
          <a:xfrm>
            <a:off x="2514600" y="1676400"/>
            <a:ext cx="2895600" cy="4305300"/>
            <a:chOff x="6172200" y="914400"/>
            <a:chExt cx="2464460" cy="3924300"/>
          </a:xfrm>
        </p:grpSpPr>
        <p:pic>
          <p:nvPicPr>
            <p:cNvPr id="2052" name="Picture 4" descr="Screenshot of the Droid App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2200" y="914400"/>
              <a:ext cx="2464460" cy="39243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C:\Users\Alyssa Rosemartin\Desktop\device-2013-10-11-122200.png"/>
            <p:cNvPicPr>
              <a:picLocks noChangeAspect="1" noChangeArrowheads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912" b="5392"/>
            <a:stretch/>
          </p:blipFill>
          <p:spPr bwMode="auto">
            <a:xfrm>
              <a:off x="6607015" y="1752600"/>
              <a:ext cx="1515783" cy="2362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2771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Binoculars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52400" y="1371600"/>
            <a:ext cx="81534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Binoculars are </a:t>
            </a:r>
            <a:r>
              <a:rPr lang="en-US" dirty="0"/>
              <a:t>optional, </a:t>
            </a:r>
            <a:r>
              <a:rPr lang="en-US" dirty="0" smtClean="0"/>
              <a:t>but they </a:t>
            </a:r>
            <a:r>
              <a:rPr lang="en-US" dirty="0"/>
              <a:t>are helpful for observing animals as well as phenophases </a:t>
            </a:r>
            <a:r>
              <a:rPr lang="en-US" dirty="0" smtClean="0"/>
              <a:t>at the top of </a:t>
            </a:r>
            <a:r>
              <a:rPr lang="en-US" dirty="0"/>
              <a:t>tall </a:t>
            </a:r>
            <a:r>
              <a:rPr lang="en-US" dirty="0" smtClean="0"/>
              <a:t>trees.</a:t>
            </a:r>
            <a:endParaRPr lang="en-US" dirty="0"/>
          </a:p>
        </p:txBody>
      </p:sp>
      <p:pic>
        <p:nvPicPr>
          <p:cNvPr id="2051" name="Picture 3" descr="Photo of a colored leaf canopy.  Photo by Microsoft.com." title="Tree canop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665214"/>
            <a:ext cx="4220730" cy="27467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Photo of a woman looking through binoculars in the distance.  Photo by Shutterstock.com.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514600"/>
            <a:ext cx="2033016" cy="3048000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734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Lesson 6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52400" y="914400"/>
            <a:ext cx="54102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Phenophase definitions and instructions can be found for each species via The Plants and Animals list by doing a search for the species you’d like to observe. Each online species page has the option to print out datasheets and definitions. </a:t>
            </a:r>
          </a:p>
          <a:p>
            <a:r>
              <a:rPr lang="en-US" dirty="0" smtClean="0"/>
              <a:t>You can also find the phenophase definition sheets on your Observation Deck by selecting on the link for </a:t>
            </a:r>
            <a:r>
              <a:rPr lang="en-US" b="1" dirty="0" smtClean="0"/>
              <a:t>Print Field Datasheets</a:t>
            </a:r>
            <a:r>
              <a:rPr lang="en-US" dirty="0" smtClean="0"/>
              <a:t> or </a:t>
            </a:r>
            <a:r>
              <a:rPr lang="en-US" b="1" dirty="0" smtClean="0"/>
              <a:t>Print Phenophase Definition Sheets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You should take datasheets, definition sheets and a clipboard OR a mobile app for recording data in the field.</a:t>
            </a:r>
          </a:p>
          <a:p>
            <a:r>
              <a:rPr lang="en-US" dirty="0" smtClean="0"/>
              <a:t>You may also wish to bring binoculars to see animal species or hard to observe phenophases in tree canopies.  </a:t>
            </a:r>
            <a:endParaRPr lang="en-US" dirty="0"/>
          </a:p>
        </p:txBody>
      </p:sp>
      <p:pic>
        <p:nvPicPr>
          <p:cNvPr id="4" name="Picture 3" descr="Photo of a Mandarin Orange tree with mandarins ready to pick.  Photo by Shutterstock.com.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676400"/>
            <a:ext cx="2706624" cy="36675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9363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PERSISTENCEDATA" val="MMPROD_UIPERSISTENCEDATA"/>
  <p:tag name="MMPROD_THEME_BG_IMAGE" val=""/>
  <p:tag name="MMPROD_TAG_VCONFIG" val="PD94bWwgdmVyc2lvbj0iMS4wIj8+DQo8Y29uZmlndXJhdGlvbj4NCgk8YnJhbmRpbmc+DQoJCTx1aWZvbnQgbmFtZT0iRk9OVF9OT1RFU19URVhUIiB2YWx1ZT0iVmVyZGFuYSw5LGZhbHNlLGZhbHNlLGZhbHNlIi8+DQoJPC9icmFuZGluZz4NCgk8Y29sb3JzPg0KCQk8dWljb2xvciBuYW1lPSJwcmltYXJ5IiB2YWx1ZT0iMHg2Rjg0ODgiLz4NCgkJPHVpY29sb3IgbmFtZT0iZ2xvdyIgdmFsdWU9IjB4MzVEMzM0Ii8+DQoJCTx1aWNvbG9yIG5hbWU9InRleHQiIHZhbHVlPSIweEZGRkZGRiIvPg0KCQk8dWljb2xvciBuYW1lPSJsaWdodCIgdmFsdWU9IjB4NEU1RDYwIi8+DQoJCTx1aWNvbG9yIG5hbWU9InNoYWRvdyIgdmFsdWU9IjB4MDAwMDAwIi8+DQoJCTx1aWNvbG9yIG5hbWU9ImJhY2tncm91bmQiIHZhbHVlPSIweDcyNzk3MSIvPg0KCTwvY29sb3JzPg0KCTxsYXlvdXQ+DQoJCTx1aXNob3cgbmFtZT0icHJlc2VudGF0aW9udGl0bGUiIHZhbHVlPSJ0cnVlIi8+DQoJCTx1aXNob3cgbmFtZT0icHJlc2VudGVycGhvdG8iIHZhbHVlPSJ0cnVlIi8+DQoJCTx1aXNob3cgbmFtZT0icHJlc2VudGVybmFtZSIgdmFsdWU9InRydWUiLz4NCgkJPHVpc2hvdyBuYW1lPSJwcmVzZW50ZXJ0aXRsZSIgdmFsdWU9InRydWUiLz4NCgkJPHVpc2hvdyBuYW1lPSJwcmVzZW50ZXJlbWFpbCIgdmFsdWU9InRydWUiLz4NCgkJPHVpc2hvdyBuYW1lPSJwcmVzZW50ZXJiaW8iIHZhbHVlPSJ0cnVlIi8+DQoJCTx1aXNob3cgbmFtZT0iY29tcGFueWxvZ28iIHZhbHVlPSJ0cnVlIi8+DQoJCTx1aXNob3cgbmFtZT0ic2lkZWJhciIgdmFsdWU9InRydWUiLz4NCgkJPHVpc2hvdyBuYW1lPSJvdXRsaW5lIiB2YWx1ZT0idHJ1ZSIvPg0KCQk8dWlzaG93IG5hbWU9InRodW1ibmFpbCIgdmFsdWU9InRydWUiLz4NCgkJPHVpc2hvdyBuYW1lPSJub3RlcyIgdmFsdWU9InRydWUiLz4NCgkJPHVpc2hvdyBuYW1lPSJzZWFyY2giIHZhbHVlPSJ0cnVlIi8+DQoJCTx1aXNob3cgbmFtZT0icXVpeiIgdmFsdWU9InRydWUiLz4NCgkJPHVpc2hvdyBuYW1lPSJhdHRhY2htZW50cyIgdmFsdWU9InRydWUiLz4NCgkJPHVpc2hvdyBuYW1lPSJ1dGlscyIgdmFsdWU9InRydWUiLz4NCgkJPHVpc2hvdyBuYW1lPSJ2b2x1bWUiIHZhbHVlPSJ0cnVlIi8+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+DQoJCTx1aXJlcGxhY2UgbmFtZT0iaW5pdGlhbHRhYiIgdmFsdWU9Im91dGxpbmUiLz4NCgkJPHVpc2hvdyBuYW1lPSJjY3RleHRoaWdobGlnaHRpbmciIHZhbHVlPSJ0cnVlIi8+DQoJPC9sYXlvdXQ+DQoJPHByZWxvYWRlcj48c2V0Qm9vbCBuYW1lPSJkaXNhYmxlQXNzZXRQcmVsb2FkZXIiIHZhbHVlPSJ0cnVlIi8+PC9wcmVsb2FkZXI+PGxhbmd1YWdlIGlkPSJlb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TbGlkZSAlbiIvPg0KCQk8IS0tIHN1YnN0aXR1dGlvbjogJW4gPT0gc2xpZGUgbnVtYmVyIC0tPg0KCQk8IS0tIHN1YnN0aXR1dGlvbjogJXQgPT0gdG90YWwgc2xpZGUgY291bnQgLS0+DQoJCTx1aXRleHQgbmFtZT0iU0NSVUJCQVJTVEFUVVNfU0xJREVJTkZPIiB2YWx1ZT0iU2xpZGUgJW4gLyAldCB8ICIvPg0KCQk8dWl0ZXh0IG5hbWU9IlNDUlVCQkFSU1RBVFVTX1NUT1BQRUQiIHZhbHVlPSJTdG9wcGVkIi8+DQoJCTx1aXRleHQgbmFtZT0iU0NSVUJCQVJTVEFUVVNfUExBWUlORyIgdmFsdWU9IlBsYXlpbmciLz4NCgkJPHVpdGV4dCBuYW1lPSJTQ1JVQkJBUlNUQVRVU19OT0FVRElPIiB2YWx1ZT0iTm8gQXVkaW8iLz4NCgkJPHVpdGV4dCBuYW1lPSJTQ1JVQkJBUlNUQVRVU19WSURQTEFZSU5HIiB2YWx1ZT0iVmlkZW8gUGxheWluZyIvPg0KCQk8dWl0ZXh0IG5hbWU9IlNDUlVCQkFSU1RBVFVTX0xPQURJTkciIHZhbHVlPSJMb2FkaW5nIi8+DQoJCTx1aXRleHQgbmFtZT0iU0NSVUJCQVJTVEFUVVNfQlVGRkVSSU5HIiB2YWx1ZT0iQnVmZmVyaW5nIi8+DQoJCTx1aXRleHQgbmFtZT0iU0NSVUJCQVJTVEFUVVNfUVVFU1RJT04iIHZhbHVlPSJBbnN3ZXIgUXVlc3Rpb24iLz4NCgkJPHVpdGV4dCBuYW1lPSJTQ1JVQkJBUlNUQVRVU19SRVZJRVdRVUlaIiB2YWx1ZT0iUmV2aWV3aW5nIFF1aXoiLz4NCgkJPCEtLSBzdWJzdGl0dXRpb246ICVtID09IG1pbnV0ZXMgcmVtYWluaW5nIC0tPg0KCQk8IS0tIHN1YnN0aXR1dGlvbjogJXMgPT0gc2Vjb25kcyByZW1haW5pbmcgLS0+DQoJCTx1aXRleHQgbmFtZT0iRUxBUFNFRCIgdmFsdWU9IiVtIE1pbnV0ZXMgJXMgU2Vjb25kcyBSZW1haW5pbmciLz4NCgkJPHVpdGV4dCBuYW1lPSJOT1RGT1VORCIgdmFsdWU9Ik5vdGhpbmcgRm91bmQiLz4NCgkJPHVpdGV4dCBuYW1lPSJBVFRBQ0hNRU5UUyIgdmFsdWU9IkF0dGFjaG1lbnR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jdCIvPg0KCQk8dWl0ZXh0IG5hbWU9IlRBQl9RVUlaIiB2YWx1ZT0iUXVpeiIvPg0KCQk8dWl0ZXh0IG5hbWU9IlRBQl9PVVRMSU5FIiB2YWx1ZT0iT3V0bGluZSIvPg0KCQk8dWl0ZXh0IG5hbWU9IlRBQl9USFVNQiIgdmFsdWU9IlRodW1iIi8+DQoJCTx1aXRleHQgbmFtZT0iVEFCX05PVEVTIiB2YWx1ZT0iTm90ZXMiLz4NCgkJPHVpdGV4dCBuYW1lPSJUQUJfU0VBUkNIIiB2YWx1ZT0iU2VhcmNoIi8+DQoJCTx1aXRleHQgbmFtZT0iU0xJREVfSEVBRElORyIgdmFsdWU9IlNsaWRlIFRpdGxlIi8+DQoJCTx1aXRleHQgbmFtZT0iRFVSQVRJT05fSEVBRElORyIgdmFsdWU9IkR1cmF0aW9uIi8+DQoJCTx1aXRleHQgbmFtZT0iU0VBUkNIX0hFQURJTkciIHZhbHVlPSJTZWFyY2ggZm9yIHRleHQ6Ii8+DQoJCTx1aXRleHQgbmFtZT0iVEhVTUJfSEVBRElORyIgdmFsdWU9IlNsaWRlIi8+DQoJCTx1aXRleHQgbmFtZT0iVEhVTUJfSU5GTyIgdmFsdWU9IlNsaWRlIFRpdGxlL0R1cmF0aW9uIi8+DQoJCTx1aXRleHQgbmFtZT0iQVRUQUNITkFNRV9IRUFESU5HIiB2YWx1ZT0iRmlsZSBOYW1lIi8+DQoJCTx1aXRleHQgbmFtZT0iQVRUQUNIU0laRV9IRUFESU5HIiB2YWx1ZT0iU2l6ZSIvPg0KCQk8dWl0ZXh0IG5hbWU9IlNMSURFX05PVEVTIiB2YWx1ZT0iU2xpZGUgTm90ZXMiLz4NCgkJPCEtLXF1aXogcG9kIGFuZCBtZXNzYWdlIGJveCB0ZXh0cy0tPg0KCQk8dWl0ZXh0IG5hbWU9IlFVSVpQT0RfUVVJWl9BVFRFTVBUIiB2YWx1ZT0iUXVpeiBBdHRlbXB0OiIvPg0KCQk8dWl0ZXh0IG5hbWU9IlFVSVpQT0RfUVVJWl9BVFRFTVBUX1ZBTFVFIiB2YWx1ZT0iJW4gb2YgJXQiLz4NCgkJPHVpdGV4dCBuYW1lPSJRVUlaUE9EX1FVSVpfU0NPUkUiIHZhbHVlPSJTY29yZWQ6Ii8+DQoJCTx1aXRleHQgbmFtZT0iUVVJWlBPRF9RVUlaX1BBU1NTQ09SRSIgdmFsdWU9IlBhc3NpbmcgU2NvcmU6Ii8+DQoJCTx1aXRleHQgbmFtZT0iUVVJWlBPRF9RVUlaX01BWFNDT1JFIiB2YWx1ZT0iTWF4IFNjb3JlOiIvPg0KCQk8dWl0ZXh0IG5hbWU9IlFVSVpQT0RfUVVFU0FUTVBUX1NUUiIgdmFsdWU9IkF0dGVtcHQ6ICVuIG9mICV0Ii8+DQoJCTx1aXRleHQgbmFtZT0iUVVJWlBPRF9RVUVTVFlQRV9TVFIiIHZhbHVlPSJUeXBlOiAlcyIvPg0KCQk8dWl0ZXh0IG5hbWU9IlFVSVpQT0RfUVVFU1RZUEVfR1JEIiB2YWx1ZT0iR3JhZGVkIi8+DQoJCTx1aXRleHQgbmFtZT0iUVVJWlBPRF9RVUVTVFlQRV9TVlkiIHZhbHVlPSJTdXJ2ZXkiLz4NCgkJPHVpdGV4dCBuYW1lPSJRVUlaUE9EX1FVSVpBVE1QVF9JTkYiIHZhbHVlPSJJbmZpbml0ZSIvPg0KCQk8dWl0ZXh0IG5hbWU9IlFVSVpQT0RfUVVFU0FUTVBUX0lORiIgdmFsdWU9IkluZmluaXRlIi8+DQoJCTx1aXRleHQgbmFtZT0iV0FSTklOR01TR19ZRVNTVFJJTkciIHZhbHVlPSJZZXMiLz4NCgkJPHVpdGV4dCBuYW1lPSJXQVJOSU5HTVNHX05PU1RSSU5HIiB2YWx1ZT0iTm8iLz4NCgkJPHVpdGV4dCBuYW1lPSJXQVJOSU5HTVNHX1RJVExFU1RSSU5HIiB2YWx1ZT0iUXVpeiBOYXZpZ2F0aW9uIFdhcm5pbmciLz4NCgkJPHVpdGV4dCBuYW1lPSJXQVJOSU5HTVNHX01TR1NUUklORyIgdmFsdWU9IlRoZXJlIGFyZSB1bi1hdHRlbXB0ZWQgcXVlc3Rpb25zIGluIHRoaXMgUXVpei4mI3hBOyYjeEE7Q2xpY2tpbmcgWWVzIHdpbGwgdGFrZSB5b3Ugb3V0IG9mIHRoZSBRdWl6LiBDbGljayBObyB0byBjb250aW51ZSB0aGUgUXVpei4iLz4NCgkJPHVpdGV4dCBuYW1lPSJJTkZPUk1BVElPTl9IMjY0X0ZMQVNIUExBWUVSIiB2YWx1ZT0iVGhlIGN1cnJlbnQgdmVyc2lvbiBvZiBGbGFzaCBQbGF5ZXIgaW5zdGFsbGVkIG9uIHlvdXIgbWFjaGluZSBkb2VzIG5vdCBzdXBwb3J0IHRoaXMgdmlkZW8uIENsaWNrIG9uIHRoZSB2aWRlbyBhcmVhIHRvIGRvd25sb2FkIHRoZSBsYXRlc3QgRmxhc2ggUGxheWVy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TaG93IHNpZGViYXIgdG8gcGFydGljaXBhbnRzIi8+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JPHVpdGV4dCBuYW1lPSJDT1VSU0VfU1RBVFVTIiB2YWx1ZT0iTW9kdWxlIFN0YXR1cyIvPg0KCQk8dWl0ZXh0IG5hbWU9IlBBU1NFRF9TVFJJTkciIHZhbHVlPSJQYXNzZWQiLz4NCgkJPHVpdGV4dCBuYW1lPSJGQUlMRURfU1RSSU5HIiB2YWx1ZT0iRmFpbGV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iYjeEE7JiN4QTt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BdXMiLz4NCgkJPHVpdGV4dCBuYW1lPSJET0NXUkFQX1RJVExFIiB2YWx1ZT0iUHJlc2VudGVyLUFuaGFuZyIvPg0KCQk8dWl0ZXh0IG5hbWU9IkRPQ1dSQVBfTVNHIiB2YWx1ZT0iQXVmIG1laW5lbSBBcmJlaXRzcGxhdHogc3BlaWNoZXJuIi8+DQoJCTx1aXRleHQgbmFtZT0iRE9DV1JBUF9QUk9NUFQiIHZhbHVlPSJadW0gSGVydW50ZXJsYWRlbiBrbGlja2VuIi8+DQoJCTx1aXRleHQgbmFtZT0iQ09VUlNFX1NUQVRVUyIgdmFsdWU9Ik1vZHVsc3RhdHVzIi8+DQoJCTx1aXRleHQgbmFtZT0iUEFTU0VEX1NUUklORyIgdmFsdWU9IkVyZm9sZ3JlaWNoIi8+DQoJCTx1aXRleHQgbmFtZT0iRkFJTEVEX1NUUklORyIgdmFsdWU9IkZlaGxnZXNjaGxhZ2VuIi8+DQoJPC9sYW5ndWFnZT4NCgk8bGFuZ3VhZ2UgaWQ9ImZy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lICVuIi8+DQoJCTwhLS0gc3Vic3RpdHV0aW9uOiAlbiA9PSBzbGlkZSBudW1iZXIgLS0+DQoJCTwhLS0gc3Vic3RpdHV0aW9uOiAldCA9PSB0b3RhbCBzbGlkZSBjb3VudCAtLT4NCgkJPHVpdGV4dCBuYW1lPSJTQ1JVQkJBUlNUQVRVU19TTElERUlORk8iIHZhbHVlPSJEaWFwb3NpdGl2ZSAlbiAvICV0IHwgIi8+DQoJCTx1aXRleHQgbmFtZT0iU0NSVUJCQVJTVEFUVVNfU1RPUFBFRCIgdmFsdWU9IkFycsOqdMOpZSIvPg0KCQk8dWl0ZXh0IG5hbWU9IlNDUlVCQkFSU1RBVFVTX1BMQVlJTkciIHZhbHVlPSJMZWN0dXJlIi8+DQoJCTx1aXRleHQgbmFtZT0iU0NSVUJCQVJTVEFUVVNfTk9BVURJTyIgdmFsdWU9IlBhcyBkZSBzb24iLz4NCgkJPHVpdGV4dCBuYW1lPSJTQ1JVQkJBUlNUQVRVU19WSURQTEFZSU5HIiB2YWx1ZT0iTGVjdHVyZSB2aWTDqW8gZW4gY291cnM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+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+DQoJCTwhLS0gc3Vic3RpdHV0aW9uOiAlcCA9PSBjdXJyZW50IHNwZWFrZXIncyB0aXRsZSAtLT4NCgkJPHVpdGV4dCBuYW1lPSJCSU9XSU5fVElUTEUiIHZhbHVlPSJCaW8gOiAlcCIvPg0KCQk8dWl0ZXh0IG5hbWU9IkJJT0JUTl9USVRMRSIgdmFsdWU9IkJpbyA6Ii8+DQoJCTx1aXRleHQgbmFtZT0iRElWSURFUkJUTl9USVRMRSIgdmFsdWU9InwiLz4NCgkJPHVpdGV4dCBuYW1lPSJDT05UQUNUQlROX1RJVExFIiB2YWx1ZT0iQ29udGFjdCIvPg0KCQk8dWl0ZXh0IG5hbWU9IlRBQl9RVUlaIiB2YWx1ZT0iUXVpeiIvPg0KCQk8dWl0ZXh0IG5hbWU9IlRBQl9PVVRMSU5FIiB2YWx1ZT0iUGxhbiIvPg0KCQk8dWl0ZXh0IG5hbWU9IlRBQl9USFVNQiIgdmFsdWU9IkRpYXBvcyIvPg0KCQk8dWl0ZXh0IG5hbWU9IlRBQl9OT1RFUyIgdmFsdWU9Ik5vdGVzIi8+DQoJCTx1aXRleHQgbmFtZT0iVEFCX1NFQVJDSCIgdmFsdWU9IlJlY2hlcmNoZSIvPg0KCQk8dWl0ZXh0IG5hbWU9IlNMSURFX0hFQURJTkciIHZhbHVlPSJUaXRyZSBkZSBsYSBkaWFwb3NpdGl2ZSIvPg0KCQk8dWl0ZXh0IG5hbWU9IkRVUkFUSU9OX0hFQURJTkciIHZhbHVlPSJEdXLDqWUiLz4NCgkJPHVpdGV4dCBuYW1lPSJTRUFSQ0hfSEVBRElORyIgdmFsdWU9IlJlY2hlcmNoZSBkZSB0ZXh0ZSA6Ii8+DQoJCTx1aXRleHQgbmFtZT0iVEhVTUJfSEVBRElORyIgdmFsdWU9IkRpYXBvc2l0aXZlIi8+DQoJCTx1aXRleHQgbmFtZT0iVEhVTUJfSU5GTyIgdmFsdWU9IlRpdHJlL2R1csOpZSIvPg0KCQk8dWl0ZXh0IG5hbWU9IkFUVEFDSE5BTUVfSEVBRElORyIgdmFsdWU9Ik5vbSBkZSBmaWNoaWVyIi8+DQoJCTx1aXRleHQgbmFtZT0iQVRUQUNIU0laRV9IRUFESU5HIiB2YWx1ZT0iVGFpbGxlIi8+DQoJCTx1aXRleHQgbmFtZT0iU0xJREVfTk9URVMiIHZhbHVlPSJDb21tZW50YWlyZXMgZGVzIGRpYXBvc2l0aXZlcyIvPg0KCQk8IS0tcXVpeiBwb2QgYW5kIG1lc3NhZ2UgYm94IHRleHRzLS0+DQoJCTx1aXRleHQgbmFtZT0iUVVJWlBPRF9RVUlaX0FUVEVNUFQiIHZhbHVlPSJUZW50YXRpdmUgZGUgcXVlc3Rpb25uYWlyZSA6Ii8+DQoJCTx1aXRleHQgbmFtZT0iUVVJWlBPRF9RVUlaX0FUVEVNUFRfVkFMVUUiIHZhbHVlPSIlbiBzdXIgJXQiLz4NCgkJPHVpdGV4dCBuYW1lPSJRVUlaUE9EX1FVSVpfU0NPUkUiIHZhbHVlPSJOb3RlIG9idGVudWUgOiIvPg0KCQk8dWl0ZXh0IG5hbWU9IlFVSVpQT0RfUVVJWl9QQVNTU0NPUkUiIHZhbHVlPSJOb3RlIGQnYWRtaXNzaWJpbGl0w6nCoDoiLz4NCgkJPHVpdGV4dCBuYW1lPSJRVUlaUE9EX1FVSVpfTUFYU0NPUkUiIHZhbHVlPSJOb3RlIG1heGltYWxlIDoiLz4NCgkJPHVpdGV4dCBuYW1lPSJRVUlaUE9EX1FVRVNBVE1QVF9TVFIiIHZhbHVlPSJUZW50YXRpdmUgOiAlbiBzdXIgJXQiLz4NCgkJPHVpdGV4dCBuYW1lPSJRVUlaUE9EX1FVRVNUWVBFX1NUUiIgdmFsdWU9IlR5cGU6ICVzIi8+DQoJCTx1aXRleHQgbmFtZT0iUVVJWlBPRF9RVUVTVFlQRV9HUkQiIHZhbHVlPSJOb3TDqSIvPg0KCQk8dWl0ZXh0IG5hbWU9IlFVSVpQT0RfUVVFU1RZUEVfU1ZZIiB2YWx1ZT0iRW5xdcOqdGUiLz4NCgkJPHVpdGV4dCBuYW1lPSJRVUlaUE9EX1FVSVpBVE1QVF9JTkYiIHZhbHVlPSJJbGxpbWl0w6kiLz4NCgkJPHVpdGV4dCBuYW1lPSJRVUlaUE9EX1FVRVNBVE1QVF9JTkYiIHZhbHVlPSJJbGxpbWl0w6kiLz4NCgkJPHVpdGV4dCBuYW1lPSJXQVJOSU5HTVNHX1lFU1NUUklORyIgdmFsdWU9Ik91aSIvPg0KCQk8dWl0ZXh0IG5hbWU9IldBUk5JTkdNU0dfTk9TVFJJTkciIHZhbHVlPSJOb24iLz4NCgkJPHVpdGV4dCBuYW1lPSJXQVJOSU5HTVNHX1RJVExFU1RSSU5HIiB2YWx1ZT0iQXZlcnRpc3NlbWVudCBkZSBuYXZpZ2F0aW9uIGR1IHF1ZXN0aW9ubmFpcmUiLz4NCgkJPHVpdGV4dCBuYW1lPSJXQVJOSU5HTVNHX01TR1NUUklORyIgdmFsdWU9IlZvdXMgbidhdmV6IHBhcyByw6lwb25kdSDDoCBjZXJ0YWluZXMgcXVlc3Rpb25zIGRlIGNlIHF1ZXN0aW9ubmFpcmUuJiN4QTsmI3hBO1NpIHZvdXMgY2xpcXVleiBzdXIgT3VpLCB2b3VzIHF1aXR0ZXJleiBsZSBxdWVzdGlvbm5haXJlLiBDbGlxdWV6IHN1ciBOb24gcG91ciBjb250aW51ZXIgbGUgcXVlc3Rpb25uYWlyZS4iLz4NCgkJPHVpdGV4dCBuYW1lPSJJTkZPUk1BVElPTl9IMjY0X0ZMQVNIUExBWUVSIiB2YWx1ZT0iTGEgdmVyc2lvbiBkZSBGbGFzaCBQbGF5ZXIgYWN0dWVsbGVtZW50IGluc3RhbGzDqWUgc3VyIHZvdHJlIG1hY2hpbmUgbmUgcHJlbmQgcGFzIGVuIGNoYXJnZSBjZSB0eXBlIGRlIHZpZMOpby4gQ2xpcXVleiBzdXIgbGEgem9uZSB2aWTDqW8gcG91ciB0w6lsw6ljaGFyZ2VyIGxhIGRlcm5pw6hyZSB2ZXJzaW9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udHJlciBsJ2VuY2FkcsOpIGF1eCBwYXJ0aWNpcGFudHMiLz4NCgkJPHVpdGV4dCBuYW1lPSJNVVRFIiB2YWx1ZT0iTXVldCIvPg0KCQk8dWl0ZXh0IG5hbWU9IkRPQ1dSQVBfVElUTEUiIHZhbHVlPSJQacOoY2Ugam9pbnRlIFByZXNlbnRlciIvPg0KCQk8dWl0ZXh0IG5hbWU9IkRPQ1dSQVBfTVNHIiB2YWx1ZT0iRW5yZWdpc3RyZXIgc3VyIG1vbiBvcmRpbmF0ZXVyIi8+DQoJCTx1aXRleHQgbmFtZT0iRE9DV1JBUF9QUk9NUFQiIHZhbHVlPSJDbGlxdWVyIHBvdXIgdMOpbMOpY2hhcmdlciIvPg0KCQk8dWl0ZXh0IG5hbWU9IkNPVVJTRV9TVEFUVVMiIHZhbHVlPSJTdGF0dXQgZHUgbW9kdWxlIi8+DQoJCTx1aXRleHQgbmFtZT0iUEFTU0VEX1NUUklORyIgdmFsdWU9IlLDqXVzc2kiLz4NCgkJPHVpdGV4dCBuYW1lPSJGQUlMRURfU1RSSU5HIiB2YWx1ZT0iRWNob3XDqSIvPg0KCTwvbGFuZ3VhZ2U+DQoJPGxhbmd1YWdlIGlkPSJqYS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w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44K544Op44Kk44OJIDogJW4iLz4NCgkJPCEtLSBzdWJzdGl0dXRpb246ICVuID09IHNsaWRlIG51bWJlciAtLT4NCgkJPCEtLSBzdWJzdGl0dXRpb246ICV0ID09IHRvdGFsIHNsaWRlIGNvdW50IC0tPg0KCQk8dWl0ZXh0IG5hbWU9IlNDUlVCQkFSU1RBVFVTX1NMSURFSU5GTyIgdmFsdWU9IuOCueODqeOCpOODiSA6ICVuIC8gJXQgfCAiLz4NCgkJPHVpdGV4dCBuYW1lPSJTQ1JVQkJBUlNUQVRVU19TVE9QUEVEIiB2YWx1ZT0i5YGc5q2iIi8+DQoJCTx1aXRleHQgbmFtZT0iU0NSVUJCQVJTVEFUVVNfUExBWUlORyIgdmFsdWU9IuWGjeeUn+S4rSIvPg0KCQk8dWl0ZXh0IG5hbWU9IlNDUlVCQkFSU1RBVFVTX05PQVVESU8iIHZhbHVlPSLpn7Plo7DjgarjgZciLz4NCgkJPHVpdGV4dCBuYW1lPSJTQ1JVQkJBUlNUQVRVU19WSURQTEFZSU5HIiB2YWx1ZT0i44OT44OH44Kq5YaN55Sf5LitIi8+DQoJCTx1aXRleHQgbmFtZT0iU0NSVUJCQVJTVEFUVVNfTE9BRElORyIgdmFsdWU9IuODreODvOODieS4rSIvPg0KCQk8dWl0ZXh0IG5hbWU9IlNDUlVCQkFSU1RBVFVTX0JVRkZFUklORyIgdmFsdWU9IuODkOODg+ODleOCoeS4rSIvPg0KCQk8dWl0ZXh0IG5hbWU9IlNDUlVCQkFSU1RBVFVTX1FVRVNUSU9OIiB2YWx1ZT0i6LOq5ZWP44Gr562U44GI44Gm5LiL44GV44GEIi8+DQoJCTx1aXRleHQgbmFtZT0iU0NSVUJCQVJTVEFUVVNfUkVWSUVXUVVJWiIgdmFsdWU9IuOCr+OCpOOCuuOCkuODrOODk+ODpeODvOOBl+OBpuOBhOOBvuOBmSIvPg0KCQk8IS0tIHN1YnN0aXR1dGlvbjogJW0gPT0gbWludXRlcyByZW1haW5pbmcgLS0+DQoJCTwhLS0gc3Vic3RpdHV0aW9uOiAlcyA9PSBzZWNvbmRzIHJlbWFpbmluZyAtLT4NCgkJPHVpdGV4dCBuYW1lPSJFTEFQU0VEIiB2YWx1ZT0i5q6L44KKIDogJW0g5YiGICVzIOenkiIvPg0KCQk8dWl0ZXh0IG5hbWU9Ik5PVEZPVU5EIiB2YWx1ZT0i5L2V44KC6KaL44Gk44GL44KK44G+44Gb44KTIi8+DQoJCTx1aXRleHQgbmFtZT0iQVRUQUNITUVOVFMiIHZhbHVlPSLmt7vku5giLz4NCgkJPCEtLSBzdWJzdGl0dXRpb246ICVwID09IGN1cnJlbnQgc3BlYWtlcidzIHRpdGxlIC0tPg0KCQk8dWl0ZXh0IG5hbWU9IkJJT1dJTl9USVRMRSIgdmFsdWU9Iue1jOattCA6ICVwIi8+DQoJCTx1aXRleHQgbmFtZT0iQklPQlROX1RJVExFIiB2YWx1ZT0i57WM5q20Ii8+DQoJCTx1aXRleHQgbmFtZT0iRElWSURFUkJUTl9USVRMRSIgdmFsdWU9InwiLz4NCgkJPHVpdGV4dCBuYW1lPSJDT05UQUNUQlROX1RJVExFIiB2YWx1ZT0i44GK5ZWP44GE5ZCI44KP44GbIi8+DQoJCTx1aXRleHQgbmFtZT0iVEFCX1FVSVoiIHZhbHVlPSLjgq/jgqTjgroiLz4NCgkJPHVpdGV4dCBuYW1lPSJUQUJfT1VUTElORSIgdmFsdWU9IuOCouOCpuODiOODqeOCpOODsyIvPg0KCQk8dWl0ZXh0IG5hbWU9IlRBQl9USFVNQiIgdmFsdWU9IuOCteODoOODjeODvOODqyIvPg0KCQk8dWl0ZXh0IG5hbWU9IlRBQl9OT1RFUyIgdmFsdWU9IuODjuODvOODiCIvPg0KCQk8dWl0ZXh0IG5hbWU9IlRBQl9TRUFSQ0giIHZhbHVlPSLmpJzntKIiLz4NCgkJPHVpdGV4dCBuYW1lPSJTTElERV9IRUFESU5HIiB2YWx1ZT0i44K544Op44Kk44OJ44K/44Kk44OI44OrIi8+DQoJCTx1aXRleHQgbmFtZT0iRFVSQVRJT05fSEVBRElORyIgdmFsdWU9IumVt+OBlSIvPg0KCQk8dWl0ZXh0IG5hbWU9IlNFQVJDSF9IRUFESU5HIiB2YWx1ZT0i5qSc57Si44GZ44KL44OG44Kt44K544OIIDogIi8+DQoJCTx1aXRleHQgbmFtZT0iVEhVTUJfSEVBRElORyIgdmFsdWU9IuOCueODqeOCpOODiSIvPg0KCQk8dWl0ZXh0IG5hbWU9IlRIVU1CX0lORk8iIHZhbHVlPSLjgrnjg6njgqTjg4njgr/jgqTjg4jjg6sgLyDplbfjgZUiLz4NCgkJPHVpdGV4dCBuYW1lPSJBVFRBQ0hOQU1FX0hFQURJTkciIHZhbHVlPSLjg5XjgqHjgqTjg6vlkI0iLz4NCgkJPHVpdGV4dCBuYW1lPSJBVFRBQ0hTSVpFX0hFQURJTkciIHZhbHVlPSLjgrXjgqTjgroiLz4NCgkJPHVpdGV4dCBuYW1lPSJTTElERV9OT1RFUyIgdmFsdWU9IuOCueODqeOCpOODieODjuODvOODiCIvPg0KCQk8IS0tcXVpeiBwb2QgYW5kIG1lc3NhZ2UgYm94IHRleHRzLS0+DQoJCTx1aXRleHQgbmFtZT0iUVVJWlBPRF9RVUlaX0FUVEVNUFQiIHZhbHVlPSLjgq/jgqTjgrroqabooYzlm57mlbAgOiAiLz4NCgkJPHVpdGV4dCBuYW1lPSJRVUlaUE9EX1FVSVpfQVRURU1QVF9WQUxVRSIgdmFsdWU9IiVuIC8gJXQiLz4NCgkJPHVpdGV4dCBuYW1lPSJRVUlaUE9EX1FVSVpfU0NPUkUiIHZhbHVlPSLjgrnjgrPjgqIgOiAiLz4NCgkJPHVpdGV4dCBuYW1lPSJRVUlaUE9EX1FVSVpfUEFTU1NDT1JFIiB2YWx1ZT0i5ZCI5qC854K5IDoiLz4NCgkJPHVpdGV4dCBuYW1lPSJRVUlaUE9EX1FVSVpfTUFYU0NPUkUiIHZhbHVlPSLmnIDpq5jlvpfngrkgOiAiLz4NCgkJPHVpdGV4dCBuYW1lPSJRVUlaUE9EX1FVRVNBVE1QVF9TVFIiIHZhbHVlPSLoqabooYzlm57mlbAgOiAlbiAvICV0Ii8+DQoJCTx1aXRleHQgbmFtZT0iUVVJWlBPRF9RVUVTVFlQRV9TVFIiIHZhbHVlPSLjgr/jgqTjg5cgOiAlcyIvPg0KCQk8dWl0ZXh0IG5hbWU9IlFVSVpQT0RfUVVFU1RZUEVfR1JEIiB2YWx1ZT0i6KmV5L6hIi8+DQoJCTx1aXRleHQgbmFtZT0iUVVJWlBPRF9RVUVTVFlQRV9TVlkiIHZhbHVlPSLjgqLjg7PjgrHjg7zjg4giLz4NCgkJPHVpdGV4dCBuYW1lPSJRVUlaUE9EX1FVSVpBVE1QVF9JTkYiIHZhbHVlPSLnhKHliLbpmZAiLz4NCgkJPHVpdGV4dCBuYW1lPSJRVUlaUE9EX1FVRVNBVE1QVF9JTkYiIHZhbHVlPSLnhKHliLbpmZAiLz4NCgkJPHVpdGV4dCBuYW1lPSJXQVJOSU5HTVNHX1lFU1NUUklORyIgdmFsdWU9IuOBr+OBhCIvPg0KCQk8dWl0ZXh0IG5hbWU9IldBUk5JTkdNU0dfTk9TVFJJTkciIHZhbHVlPSLjgYTjgYTjgYgiLz4NCgkJPHVpdGV4dCBuYW1lPSJXQVJOSU5HTVNHX1RJVExFU1RSSU5HIiB2YWx1ZT0i44Kv44Kk44K644Gu44OK44OT44Ky44O844K344On44Oz44Gr6Zai44GZ44KL6K2m5ZGKIi8+DQoJCTx1aXRleHQgbmFtZT0iV0FSTklOR01TR19NU0dTVFJJTkciIHZhbHVlPSLjgZPjga7jgq/jgqTjgrrjgavjga/jgIHjgb7jgaDop6PnrZTjgZfjgabjgYTjgarjgYTos6rllY/jgYzjgYLjgorjgb7jgZnjgIImI3hBOyYjeEE7IOOCr+OCpOOCuuOCkue1guS6huOBmeOCi+OBq+OBr+OAgeOAjOOBr+OBhOOAjeOCkuOCr+ODquODg+OCr+OBl+OBvuOBmeOAguOCr+OCpOOCuuOCkue2muihjOOBmeOCi+OBq+OBr+OAgeOAjOOBhOOBhOOBiOOAjeOCkuOCr+ODquODg+OCr+OBl+OBvuOBmeOAgiIvPg0KCQk8dWl0ZXh0IG5hbWU9IklORk9STUFUSU9OX0gyNjRfRkxBU0hQTEFZRVIiIHZhbHVlPSLjgYrkvb/jgYTjga7jgrPjg7Pjg5Tjg6Xjg7zjgr/jgavnj77lnKjjgqTjg7Pjgrnjg4jjg7zjg6vjgZXjgozjgabjgYTjgosgRmxhc2ggUGxheWVyIOOBruODkOODvOOCuOODp+ODs+OBr+OAgeOBk+OBruODk+ODh+OCquOCkuOCteODneODvOODiOOBl+OBpuOBhOOBvuOBm+OCk+OAguacgOaWsOOBriBGbGFzaCBQbGF5ZXIg44KS44OA44Km44Oz44Ot44O844OJ44GZ44KL44Gr44Gv44CB44OT44OH44Kq6aCY5Z+f44KS44Kv44Oq44OD44Kv44GX44Gm44GP44Gg44GV44GE44CC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OCteOCpOODieODkOODvOOCkuWPguWKoOiAheOBq+imi+OBm+OCiyIvPg0KCQk8dWl0ZXh0IG5hbWU9Ik1VVEUiIHZhbHVlPSLjg5/jg6Xjg7zjg4giLz4NCgkJPHVpdGV4dCBuYW1lPSJET0NXUkFQX1RJVExFIiB2YWx1ZT0iUHJlc2VudGVyIOa3u+S7mOODleOCoeOCpOODqyIvPg0KCQk8dWl0ZXh0IG5hbWU9IkRPQ1dSQVBfTVNHIiB2YWx1ZT0i44Oe44Kk44Kz44Oz44OU44Ol44O844K/44Gr5L+d5a2YIi8+DQoJCTx1aXRleHQgbmFtZT0iRE9DV1JBUF9QUk9NUFQiIHZhbHVlPSLjgq/jg6rjg4Pjgq/jgZfjgabjg4Djgqbjg7Pjg63jg7zjg4kiLz4NCgkJPHVpdGV4dCBuYW1lPSJDT1VSU0VfU1RBVFVTIiB2YWx1ZT0i44Oi44K444Ol44O844Or44K544OG44O844K/44K5Ii8+DQoJCTx1aXRleHQgbmFtZT0iUEFTU0VEX1NUUklORyIgdmFsdWU9IuWQiOagvCIvPg0KCQk8dWl0ZXh0IG5hbWU9IkZBSUxFRF9TVFJJTkciIHZhbHVlPSLkuI3lkIjmoLwiLz4NCgk8L2xhbmd1YWdlPg0KCTxsYW5ndWFnZSBpZD0ia28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S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S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yKrOudvOydtOuTnCAlbiIvPg0KCQk8IS0tIHN1YnN0aXR1dGlvbjogJW4gPT0gc2xpZGUgbnVtYmVyIC0tPg0KCQk8IS0tIHN1YnN0aXR1dGlvbjogJXQgPT0gdG90YWwgc2xpZGUgY291bnQgLS0+DQoJCTx1aXRleHQgbmFtZT0iU0NSVUJCQVJTVEFUVVNfU0xJREVJTkZPIiB2YWx1ZT0i7Iqs65287J2065OcICVuIC8gJXQgfCAiLz4NCgkJPHVpdGV4dCBuYW1lPSJTQ1JVQkJBUlNUQVRVU19TVE9QUEVEIiB2YWx1ZT0i7KSR7KeA65CoIi8+DQoJCTx1aXRleHQgbmFtZT0iU0NSVUJCQVJTVEFUVVNfUExBWUlORyIgdmFsdWU9IuyerOyDnSIvPg0KCQk8dWl0ZXh0IG5hbWU9IlNDUlVCQkFSU1RBVFVTX05PQVVESU8iIHZhbHVlPSLsmKTrlJTsmKQg7JeG7J2MIi8+DQoJCTx1aXRleHQgbmFtZT0iU0NSVUJCQVJTVEFUVVNfVklEUExBWUlORyIgdmFsdWU9Iuu5hOuUlOyYpCDsnqzsg50g7KSRIi8+DQoJCTx1aXRleHQgbmFtZT0iU0NSVUJCQVJTVEFUVVNfTE9BRElORyIgdmFsdWU9IuuhnOuUqSIvPg0KCQk8dWl0ZXh0IG5hbWU9IlNDUlVCQkFSU1RBVFVTX0JVRkZFUklORyIgdmFsdWU9IuuyhO2NvOungSIvPg0KCQk8dWl0ZXh0IG5hbWU9IlNDUlVCQkFSU1RBVFVTX1FVRVNUSU9OIiB2YWx1ZT0i7KeI66y47JeQIOuLte2VmOq4sCIvPg0KCQk8dWl0ZXh0IG5hbWU9IlNDUlVCQkFSU1RBVFVTX1JFVklFV1FVSVoiIHZhbHVlPSLsp4jrrLgg64uk7Iuc67O06riwIi8+DQoJCTwhLS0gc3Vic3RpdHV0aW9uOiAlbSA9PSBtaW51dGVzIHJlbWFpbmluZyAtLT4NCgkJPCEtLSBzdWJzdGl0dXRpb246ICVzID09IHNlY29uZHMgcmVtYWluaW5nIC0tPg0KCQk8dWl0ZXh0IG5hbWU9IkVMQVBTRUQiIHZhbHVlPSIlbeu2hCAlc+y0iCDrgqjsnYwiLz4NCgkJPHVpdGV4dCBuYW1lPSJOT1RGT1VORCIgdmFsdWU9IuyXhuydjCIvPg0KCQk8dWl0ZXh0IG5hbWU9IkFUVEFDSE1FTlRTIiB2YWx1ZT0i7LKo67aAIO2MjOydvCIvPg0KCQk8IS0tIHN1YnN0aXR1dGlvbjogJXAgPT0gY3VycmVudCBzcGVha2VyJ3MgdGl0bGUgLS0+DQoJCTx1aXRleHQgbmFtZT0iQklPV0lOX1RJVExFIiB2YWx1ZT0i6rK966ClIOyGjOqwnDogJXAiLz4NCgkJPHVpdGV4dCBuYW1lPSJCSU9CVE5fVElUTEUiIHZhbHVlPSLqsr3roKUg7IaM6rCcIi8+DQoJCTx1aXRleHQgbmFtZT0iRElWSURFUkJUTl9USVRMRSIgdmFsdWU9InwiLz4NCgkJPHVpdGV4dCBuYW1lPSJDT05UQUNUQlROX1RJVExFIiB2YWx1ZT0i7Jew65297LKYIi8+DQoJCTx1aXRleHQgbmFtZT0iVEFCX1FVSVoiIHZhbHVlPSLtgLTspogiLz4NCgkJPHVpdGV4dCBuYW1lPSJUQUJfT1VUTElORSIgdmFsdWU9IuqwnOyalCIvPg0KCQk8dWl0ZXh0IG5hbWU9IlRBQl9USFVNQiIgdmFsdWU9Iuy2leyGjO2MkCIvPg0KCQk8dWl0ZXh0IG5hbWU9IlRBQl9OT1RFUyIgdmFsdWU9IuuFuO2KuCIvPg0KCQk8dWl0ZXh0IG5hbWU9IlRBQl9TRUFSQ0giIHZhbHVlPSLqsoDsg4kiLz4NCgkJPHVpdGV4dCBuYW1lPSJTTElERV9IRUFESU5HIiB2YWx1ZT0i7Iqs65287J2065OcIOygnOuqqSIvPg0KCQk8dWl0ZXh0IG5hbWU9IkRVUkFUSU9OX0hFQURJTkciIHZhbHVlPSLsnqzsg53si5zqsIQiLz4NCgkJPHVpdGV4dCBuYW1lPSJTRUFSQ0hfSEVBRElORyIgdmFsdWU9Iu2FjeyKpO2KuCDqsoDsg4k6Ii8+DQoJCTx1aXRleHQgbmFtZT0iVEhVTUJfSEVBRElORyIgdmFsdWU9IuyKrOudvOydtOuTnCIvPg0KCQk8dWl0ZXh0IG5hbWU9IlRIVU1CX0lORk8iIHZhbHVlPSLsoJzrqqkv7J6s7IOd7Iuc6rCEIi8+DQoJCTx1aXRleHQgbmFtZT0iQVRUQUNITkFNRV9IRUFESU5HIiB2YWx1ZT0i7YyM7J28IOydtOumhCIvPg0KCQk8dWl0ZXh0IG5hbWU9IkFUVEFDSFNJWkVfSEVBRElORyIgdmFsdWU9Iu2BrOq4sCIvPg0KCQk8dWl0ZXh0IG5hbWU9IlNMSURFX05PVEVTIiB2YWx1ZT0i7Iqs65287J2065OcIOuFuO2KuCIvPg0KCQk8IS0tcXVpeiBwb2QgYW5kIG1lc3NhZ2UgYm94IHRleHRzLS0+DQoJCTx1aXRleHQgbmFtZT0iUVVJWlBPRF9RVUlaX0FUVEVNUFQiIHZhbHVlPSLtgLTspogg7Iuc64+EIO2an+yImDoiLz4NCgkJPHVpdGV4dCBuYW1lPSJRVUlaUE9EX1FVSVpfQVRURU1QVF9WQUxVRSIgdmFsdWU9IiVuLyV0Ii8+DQoJCTx1aXRleHQgbmFtZT0iUVVJWlBPRF9RVUlaX1NDT1JFIiB2YWx1ZT0i65Od7KCQOiIvPg0KCQk8dWl0ZXh0IG5hbWU9IlFVSVpQT0RfUVVJWl9QQVNTU0NPUkUiIHZhbHVlPSLthrXqs7wg7KCQ7IiYOiIvPg0KCQk8dWl0ZXh0IG5hbWU9IlFVSVpQT0RfUVVJWl9NQVhTQ09SRSIgdmFsdWU9Iuy1nOqzoCDsoJDsiJg6Ii8+DQoJCTx1aXRleHQgbmFtZT0iUVVJWlBPRF9RVUVTQVRNUFRfU1RSIiB2YWx1ZT0i7Iuc64+EIO2an+yImDogJW4vJXQiLz4NCgkJPHVpdGV4dCBuYW1lPSJRVUlaUE9EX1FVRVNUWVBFX1NUUiIgdmFsdWU9IuycoO2YlTogJXMiLz4NCgkJPHVpdGV4dCBuYW1lPSJRVUlaUE9EX1FVRVNUWVBFX0dSRCIgdmFsdWU9IuygkOyImCDrp6TquLDquLAg7JmE66OMIi8+DQoJCTx1aXRleHQgbmFtZT0iUVVJWlBPRF9RVUVTVFlQRV9TVlkiIHZhbHVlPSLshKTrrLgg7KGw7IKsIi8+DQoJCTx1aXRleHQgbmFtZT0iUVVJWlBPRF9RVUlaQVRNUFRfSU5GIiB2YWx1ZT0i66y07ZWcIi8+DQoJCTx1aXRleHQgbmFtZT0iUVVJWlBPRF9RVUVTQVRNUFRfSU5GIiB2YWx1ZT0i66y07ZWcIi8+DQoJCTx1aXRleHQgbmFtZT0iV0FSTklOR01TR19ZRVNTVFJJTkciIHZhbHVlPSLsmIgiLz4NCgkJPHVpdGV4dCBuYW1lPSJXQVJOSU5HTVNHX05PU1RSSU5HIiB2YWx1ZT0i7JWE64uI7JikIi8+DQoJCTx1aXRleHQgbmFtZT0iV0FSTklOR01TR19USVRMRVNUUklORyIgdmFsdWU9Iu2AtOymiCDrgrTruYTqsozsnbTshZgg6rK96rOgIi8+DQoJCTx1aXRleHQgbmFtZT0iV0FSTklOR01TR19NU0dTVFJJTkciIHZhbHVlPSLsnbQg7YC07KaI7JeQ7IScIOyLnOuPhO2VmOyngCDslYrsnYAg7KeI66y47J20IOyeiOyKteuLiOuLpC4mI3hBOyYjeEE77YC07KaI66W8IOyiheujjO2VmOugpOuptCBb7JiIXeulvCDtgbTrpq3tlZjqs6AsIO2AtOymiOulvCDqs4Tsho3tlZjroKTrqbQgW+yVhOuLiOyYpF3rpbwg7YG066at7ZWY7Iut7Iuc7JikLiIvPg0KCQk8dWl0ZXh0IG5hbWU9IklORk9STUFUSU9OX0gyNjRfRkxBU0hQTEFZRVIiIHZhbHVlPSLsi5zsiqTthZzsl5Ag7ISk7LmY65CY7Ja0IOyeiOuKlCDtmITsnqwg67KE7KCE7J2YIEZsYXNoIFBsYXllcuuKlCDsnbQg67mE65SU7Jik66W8IOyngOybkO2VmOyngCDslYrsirXri4jri6QuIOy1nOyLoCBGbGFzaCBQbGF5ZXLrpbwg64uk7Jq066Gc65Oc7ZWY66Ck66m0IOu5hOuUlOyYpCDsmIHsl63snYQg7YG066at7ZWY7Iut7Iuc7Jik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ssLjsl6zsnpDsl5Dqsowg7IS466GcIOunieuMgCDrs7TsnbTquLAiLz4NCgkJPHVpdGV4dCBuYW1lPSJNVVRFIiB2YWx1ZT0i7J2M7IaM6rGwIi8+DQoJCTx1aXRleHQgbmFtZT0iRE9DV1JBUF9USVRMRSIgdmFsdWU9IlByZXNlbnRlciDtjIzsnbwg7LKo67aAIi8+DQoJCTx1aXRleHQgbmFtZT0iRE9DV1JBUF9NU0ciIHZhbHVlPSLrgrQg7Lu07ZOo7YSw7JeQIOyggOyepSIvPg0KCQk8dWl0ZXh0IG5hbWU9IkRPQ1dSQVBfUFJPTVBUIiB2YWx1ZT0i7YG066at7ZWY7JesIOuLpOyatOuhnOuTnCIvPg0KCQk8dWl0ZXh0IG5hbWU9IkNPVVJTRV9TVEFUVVMiIHZhbHVlPSLrqqjrk4gg7IOB7YOcIi8+DQoJCTx1aXRleHQgbmFtZT0iUEFTU0VEX1NUUklORyIgdmFsdWU9Iu2VqeqyqSIvPg0KCQk8dWl0ZXh0IG5hbWU9IkZBSUxFRF9TVFJJTkciIHZhbHVlPSLrtojtlanqsqk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mI3hBOyYjeEE7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CTx1aXRleHQgbmFtZT0iQ09VUlNFX1NUQVRVUyIgdmFsdWU9IkVzdGFkbyBkZSBtb2R1bG8iLz4NCgkJPHVpdGV4dCBuYW1lPSJQQVNTRURfU1RSSU5HIiB2YWx1ZT0iQXByb2JhZG8iLz4NCgkJPHVpdGV4dCBuYW1lPSJGQUlMRURfU1RSSU5HIiB2YWx1ZT0iU3VzcGVuc28iLz4NCgk8L2xhbmd1YWdlPg0KCTxsYW5ndWFnZSBpZD0icHQ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GFyYWRvIi8+DQoJCTx1aXRleHQgbmFtZT0iU0NSVUJCQVJTVEFUVVNfUExBWUlORyIgdmFsdWU9IlJlcHJvZHV6aW5kbyIvPg0KCQk8dWl0ZXh0IG5hbWU9IlNDUlVCQkFSU1RBVFVTX05PQVVESU8iIHZhbHVlPSJTZW0gw6F1ZGlvIi8+DQoJCTx1aXRleHQgbmFtZT0iU0NSVUJCQVJTVEFUVVNfVklEUExBWUlORyIgdmFsdWU9IlbDrWRlbyBlbSByZXByb2R1w6fDo28iLz4NCgkJPHVpdGV4dCBuYW1lPSJTQ1JVQkJBUlNUQVRVU19MT0FESU5HIiB2YWx1ZT0iQ2FycmVnYW5kbyIvPg0KCQk8dWl0ZXh0IG5hbWU9IlNDUlVCQkFSU1RBVFVTX0JVRkZFUklORyIgdmFsdWU9IkFybWF6ZW5hbmRvIGVtIGJ1ZmZlciIvPg0KCQk8dWl0ZXh0IG5hbWU9IlNDUlVCQkFSU1RBVFVTX1FVRVNUSU9OIiB2YWx1ZT0iUmVzcG9uZGVyIHBlcmd1bnRhIi8+DQoJCTx1aXRleHQgbmFtZT0iU0NSVUJCQVJTVEFUVVNfUkVWSUVXUVVJWiIgdmFsdWU9IlJldmlzYW5kbyBxdWVzdGlvbsOhcmlvIi8+DQoJCTwhLS0gc3Vic3RpdHV0aW9uOiAlbSA9PSBtaW51dGVzIHJlbWFpbmluZyAtLT4NCgkJPCEtLSBzdWJzdGl0dXRpb246ICVzID09IHNlY29uZHMgcmVtYWluaW5nIC0tPg0KCQk8dWl0ZXh0IG5hbWU9IkVMQVBTRUQiIHZhbHVlPSIlbSBtaW51dG9zICVzIHNlZ3VuZG9zIHJlc3RhbnRlcyIvPg0KCQk8dWl0ZXh0IG5hbWU9Ik5PVEZPVU5EIiB2YWx1ZT0iTmFkYSBlbmNvbnRyYWRvIi8+DQoJCTx1aXRleHQgbmFtZT0iQVRUQUNITUVOVFMiIHZhbHVlPSJBbmV4b3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XRvIi8+DQoJCTx1aXRleHQgbmFtZT0iVEFCX1FVSVoiIHZhbHVlPSJRdWVzdC4iLz4NCgkJPHVpdGV4dCBuYW1lPSJUQUJfT1VUTElORSIgdmFsdWU9IkVzcXVlbWEiLz4NCgkJPHVpdGV4dCBuYW1lPSJUQUJfVEhVTUIiIHZhbHVlPSJNaW5pIi8+DQoJCTx1aXRleHQgbmFtZT0iVEFCX05PVEVTIiB2YWx1ZT0iTm90YXMiLz4NCgkJPHVpdGV4dCBuYW1lPSJUQUJfU0VBUkNIIiB2YWx1ZT0iQnVzY2EiLz4NCgkJPHVpdGV4dCBuYW1lPSJTTElERV9IRUFESU5HIiB2YWx1ZT0iVMOtdHVsbyBkbyBzbGlkZSIvPg0KCQk8dWl0ZXh0IG5hbWU9IkRVUkFUSU9OX0hFQURJTkciIHZhbHVlPSJEdXJhw6fDo28iLz4NCgkJPHVpdGV4dCBuYW1lPSJTRUFSQ0hfSEVBRElORyIgdmFsdWU9IlByb2N1cmFyIHRleHRvOiIvPg0KCQk8dWl0ZXh0IG5hbWU9IlRIVU1CX0hFQURJTkciIHZhbHVlPSJTbGlkZSIvPg0KCQk8dWl0ZXh0IG5hbWU9IlRIVU1CX0lORk8iIHZhbHVlPSJUw610dWxvL0R1cmHDp8OjbyBkbyBzbGlkZSIvPg0KCQk8dWl0ZXh0IG5hbWU9IkFUVEFDSE5BTUVfSEVBRElORyIgdmFsdWU9Ik5vbWUgZG8gYXJxdWl2byIvPg0KCQk8dWl0ZXh0IG5hbWU9IkFUVEFDSFNJWkVfSEVBRElORyIgdmFsdWU9IlRhbWFuaG8iLz4NCgkJPHVpdGV4dCBuYW1lPSJTTElERV9OT1RFUyIgdmFsdWU9IkFub3Rhw6fDtWVzIGRvIHNsaWRlIi8+DQoJCTwhLS1xdWl6IHBvZCBhbmQgbWVzc2FnZSBib3ggdGV4dHMtLT4NCgkJPHVpdGV4dCBuYW1lPSJRVUlaUE9EX1FVSVpfQVRURU1QVCIgdmFsdWU9IlRlbnRhdGl2YSBubyBxdWVzdGlvbsOhcmlvOiIvPg0KCQk8dWl0ZXh0IG5hbWU9IlFVSVpQT0RfUVVJWl9BVFRFTVBUX1ZBTFVFIiB2YWx1ZT0iJW4gZGUgJXQiLz4NCgkJPHVpdGV4dCBuYW1lPSJRVUlaUE9EX1FVSVpfU0NPUkUiIHZhbHVlPSJQb250dWHDp8OjbzoiLz4NCgkJPHVpdGV4dCBuYW1lPSJRVUlaUE9EX1FVSVpfUEFTU1NDT1JFIiB2YWx1ZT0iUG9udHVhw6fDo28gZGUgYXByb3Zhw6fDo286Ii8+DQoJCTx1aXRleHQgbmFtZT0iUVVJWlBPRF9RVUlaX01BWFNDT1JFIiB2YWx1ZT0iUG9udHVhw6fDo28gbcOheGltYToiLz4NCgkJPHVpdGV4dCBuYW1lPSJRVUlaUE9EX1FVRVNBVE1QVF9TVFIiIHZhbHVlPSJUZW50YXRpdmE6ICVuIGRlICV0Ii8+DQoJCTx1aXRleHQgbmFtZT0iUVVJWlBPRF9RVUVTVFlQRV9TVFIiIHZhbHVlPSJUaXBvOiAlcyIvPg0KCQk8dWl0ZXh0IG5hbWU9IlFVSVpQT0RfUVVFU1RZUEVfR1JEIiB2YWx1ZT0iQ2xhc3NpZmljYXTDs3JpYSIvPg0KCQk8dWl0ZXh0IG5hbWU9IlFVSVpQT0RfUVVFU1RZUEVfU1ZZIiB2YWx1ZT0iUGVzcXVpc2EiLz4NCgkJPHVpdGV4dCBuYW1lPSJRVUlaUE9EX1FVSVpBVE1QVF9JTkYiIHZhbHVlPSJJbmZpbml0byIvPg0KCQk8dWl0ZXh0IG5hbWU9IlFVSVpQT0RfUVVFU0FUTVBUX0lORiIgdmFsdWU9IkluZmluaXRvIi8+DQoJCTx1aXRleHQgbmFtZT0iV0FSTklOR01TR19ZRVNTVFJJTkciIHZhbHVlPSJTaW0iLz4NCgkJPHVpdGV4dCBuYW1lPSJXQVJOSU5HTVNHX05PU1RSSU5HIiB2YWx1ZT0iTsOjbyIvPg0KCQk8dWl0ZXh0IG5hbWU9IldBUk5JTkdNU0dfVElUTEVTVFJJTkciIHZhbHVlPSJBbGVydGEgZGUgbmF2ZWdhw6fDo28gZG8gcXVlc3Rpb27DoXJpbyIvPg0KCQk8dWl0ZXh0IG5hbWU9IldBUk5JTkdNU0dfTVNHU1RSSU5HIiB2YWx1ZT0iRXhpc3RlbSBwZXJndW50YXMgcXVlIG7Do28gZm9yYW0gcmVzcG9uZGlkYXMgbmVzdGUgcXVlc3Rpb27DoXJpby4mI3hBOyYjeEE7Q2xpcXVlIGVtIFNpbSBwYXJhIHNhaXIgZG8gcXVlc3Rpb27DoXJpbyBvdSBlbSBOw6NvIHNlIHF1aXNlciBjb250aW51YXIuIi8+DQoJCTx1aXRleHQgbmFtZT0iSU5GT1JNQVRJT05fSDI2NF9GTEFTSFBMQVlFUiIgdmFsdWU9IkEgdmVyc8OjbyBhdHVhbCBkbyBGbGFzaCBQbGF5ZXIgaW5zdGFsYWRhIG5vIGNvbXB1dGFkb3IgbsOjbyBvZmVyZWNlIHN1cG9ydGUgYSBlc3NlIHbDrWRlby4gQ2xpcXVlIG5hIMOhcmVhIGRvIHbDrWRlbyBwYXJhIGJhaXhhciBhIHZlcnPDo28gbWFpcyByZWNlbnRlIGRv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zdHJhciBiYXJyYSBsYXRlcmFsIGFvIHBhcnRpY2lwYW50ZXMiLz4NCgkJPHVpdGV4dCBuYW1lPSJNVVRFIiB2YWx1ZT0iTXVkbyIvPg0KCQk8dWl0ZXh0IG5hbWU9IkRPQ1dSQVBfVElUTEUiIHZhbHVlPSJBbmV4byBkZSBhcnF1aXZvIGRvIFByZXNlbnRlciIvPg0KCQk8dWl0ZXh0IG5hbWU9IkRPQ1dSQVBfTVNHIiB2YWx1ZT0iU2FsdmFyIGVtIE1ldSBjb21wdXRhZG9yIi8+DQoJCTx1aXRleHQgbmFtZT0iRE9DV1JBUF9QUk9NUFQiIHZhbHVlPSJDbGlxdWUgcGFyYSBiYWl4YXIiLz4NCgkJPHVpdGV4dCBuYW1lPSJDT1VSU0VfU1RBVFVTIiB2YWx1ZT0iU3RhdHVzIGRvIG3Ds2R1bG8iLz4NCgkJPHVpdGV4dCBuYW1lPSJQQVNTRURfU1RSSU5HIiB2YWx1ZT0iQXByb3ZhZG8iLz4NCgkJPHVpdGV4dCBuYW1lPSJGQUlMRURfU1RSSU5HIiB2YWx1ZT0iUmVwcm92YWRv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JiN4QTsmI3hBO1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CTx1aXRleHQgbmFtZT0iQ09VUlNFX1NUQVRVUyIgdmFsdWU9Ik1vZHVsZSBTdGF0dXMiLz4NCgkJPHVpdGV4dCBuYW1lPSJQQVNTRURfU1RSSU5HIiB2YWx1ZT0iUGFzc2VkIi8+DQoJCTx1aXRleHQgbmFtZT0iRkFJTEVEX1NUUklORyIgdmFsdWU9IkZhaWxlZCIvPg0KCTwvbGFuZ3VhZ2U+DQoJPGxhbmd1YWdlIGlkPSJubC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EgJW4iLz4NCgkJPCEtLSBzdWJzdGl0dXRpb246ICVuID09IHNsaWRlIG51bWJlciAtLT4NCgkJPCEtLSBzdWJzdGl0dXRpb246ICV0ID09IHRvdGFsIHNsaWRlIGNvdW50IC0tPg0KCQk8dWl0ZXh0IG5hbWU9IlNDUlVCQkFSU1RBVFVTX1NMSURFSU5GTyIgdmFsdWU9IkRpYSAlbiAvICV0IHwgIi8+DQoJCTx1aXRleHQgbmFtZT0iU0NSVUJCQVJTVEFUVVNfU1RPUFBFRCIgdmFsdWU9Ikdlc3RvcHQiLz4NCgkJPHVpdGV4dCBuYW1lPSJTQ1JVQkJBUlNUQVRVU19QTEFZSU5HIiB2YWx1ZT0iQWZzcGVsZW4iLz4NCgkJPHVpdGV4dCBuYW1lPSJTQ1JVQkJBUlNUQVRVU19OT0FVRElPIiB2YWx1ZT0iR2VlbiBhdWRpbyIvPg0KCQk8dWl0ZXh0IG5hbWU9IlNDUlVCQkFSU1RBVFVTX1ZJRFBMQVlJTkciIHZhbHVlPSJWaWRlbyBhZnNwZWxlbiIvPg0KCQk8dWl0ZXh0IG5hbWU9IlNDUlVCQkFSU1RBVFVTX0xPQURJTkciIHZhbHVlPSJMYWRlbiIvPg0KCQk8dWl0ZXh0IG5hbWU9IlNDUlVCQkFSU1RBVFVTX0JVRkZFUklORyIgdmFsdWU9IkJ1ZmZlcmVuIi8+DQoJCTx1aXRleHQgbmFtZT0iU0NSVUJCQVJTVEFUVVNfUVVFU1RJT04iIHZhbHVlPSJWcmFhZyBtZXQgYW50d29vcmQiLz4NCgkJPHVpdGV4dCBuYW1lPSJTQ1JVQkJBUlNUQVRVU19SRVZJRVdRVUlaIiB2YWx1ZT0iUXVpeiBjb250cm9sZXJlbiIvPg0KCQk8IS0tIHN1YnN0aXR1dGlvbjogJW0gPT0gbWludXRlcyByZW1haW5pbmcgLS0+DQoJCTwhLS0gc3Vic3RpdHV0aW9uOiAlcyA9PSBzZWNvbmRzIHJlbWFpbmluZyAtLT4NCgkJPHVpdGV4dCBuYW1lPSJFTEFQU0VEIiB2YWx1ZT0iRXIgcmVzdGVyZW4gJW0gbWludXRlbiAlcyBzZWNvbmRlbiIvPg0KCQk8dWl0ZXh0IG5hbWU9Ik5PVEZPVU5EIiB2YWx1ZT0iTmlldHMgZ2V2b25kZW4iLz4NCgkJPHVpdGV4dCBuYW1lPSJBVFRBQ0hNRU5UUyIgdmFsdWU9IkJpamxhZ2VuIi8+DQoJCTwhLS0gc3Vic3RpdHV0aW9uOiAlcCA9PSBjdXJyZW50IHNwZWFrZXIncyB0aXRsZSAtLT4NCgkJPHVpdGV4dCBuYW1lPSJCSU9XSU5fVElUTEUiIHZhbHVlPSJCaW9ncmFmaWU6ICVwIi8+DQoJCTx1aXRleHQgbmFtZT0iQklPQlROX1RJVExFIiB2YWx1ZT0iQmlvZ3JhZmllIi8+DQoJCTx1aXRleHQgbmFtZT0iRElWSURFUkJUTl9USVRMRSIgdmFsdWU9InwiLz4NCgkJPHVpdGV4dCBuYW1lPSJDT05UQUNUQlROX1RJVExFIiB2YWx1ZT0iQ29udGFjdCIvPg0KCQk8dWl0ZXh0IG5hbWU9IlRBQl9RVUlaIiB2YWx1ZT0iUXVpeiIvPg0KCQk8dWl0ZXh0IG5hbWU9IlRBQl9PVVRMSU5FIiB2YWx1ZT0iT3ZlcnppY2h0Ii8+DQoJCTx1aXRleHQgbmFtZT0iVEFCX1RIVU1CIiB2YWx1ZT0iTWluaWF0dXVyIi8+DQoJCTx1aXRleHQgbmFtZT0iVEFCX05PVEVTIiB2YWx1ZT0iTm90aXRpZXMiLz4NCgkJPHVpdGV4dCBuYW1lPSJUQUJfU0VBUkNIIiB2YWx1ZT0iWm9la2VuIi8+DQoJCTx1aXRleHQgbmFtZT0iU0xJREVfSEVBRElORyIgdmFsdWU9IlRpdGVsIHZhbiBkaWEiLz4NCgkJPHVpdGV4dCBuYW1lPSJEVVJBVElPTl9IRUFESU5HIiB2YWx1ZT0iRHV1ciIvPg0KCQk8dWl0ZXh0IG5hbWU9IlNFQVJDSF9IRUFESU5HIiB2YWx1ZT0iWm9la2VuIG5hYXIgdGVrc3Q6Ii8+DQoJCTx1aXRleHQgbmFtZT0iVEhVTUJfSEVBRElORyIgdmFsdWU9IkRpYSIvPg0KCQk8dWl0ZXh0IG5hbWU9IlRIVU1CX0lORk8iIHZhbHVlPSJUaXRlbC9kdXVyIHZhbiBkaWEiLz4NCgkJPHVpdGV4dCBuYW1lPSJBVFRBQ0hOQU1FX0hFQURJTkciIHZhbHVlPSJCZXN0YW5kc25hYW0iLz4NCgkJPHVpdGV4dCBuYW1lPSJBVFRBQ0hTSVpFX0hFQURJTkciIHZhbHVlPSJHcm9vdHRlIi8+DQoJCTx1aXRleHQgbmFtZT0iU0xJREVfTk9URVMiIHZhbHVlPSJEaWFub3RpdGllcyIvPg0KCQk8IS0tcXVpeiBwb2QgYW5kIG1lc3NhZ2UgYm94IHRleHRzLS0+DQoJCTx1aXRleHQgbmFtZT0iUVVJWlBPRF9RVUlaX0FUVEVNUFQiIHZhbHVlPSJRdWl6cG9naW5nOiIvPg0KCQk8dWl0ZXh0IG5hbWU9IlFVSVpQT0RfUVVJWl9BVFRFTVBUX1ZBTFVFIiB2YWx1ZT0iJW4gdmFuICV0Ii8+DQoJCTx1aXRleHQgbmFtZT0iUVVJWlBPRF9RVUlaX1NDT1JFIiB2YWx1ZT0iQmVoYWFsZGUgc2NvcmU6Ii8+DQoJCTx1aXRleHQgbmFtZT0iUVVJWlBPRF9RVUlaX1BBU1NTQ09SRSIgdmFsdWU9IlZvbGRvZW5kZSBzY29yZToiLz4NCgkJPHVpdGV4dCBuYW1lPSJRVUlaUE9EX1FVSVpfTUFYU0NPUkUiIHZhbHVlPSJNYXhpbWFhbCBoYWFsYmFyZSBzY29yZToiLz4NCgkJPHVpdGV4dCBuYW1lPSJRVUlaUE9EX1FVRVNBVE1QVF9TVFIiIHZhbHVlPSJQb2dpbmc6ICVuIHZhbiAldCIvPg0KCQk8dWl0ZXh0IG5hbWU9IlFVSVpQT0RfUVVFU1RZUEVfU1RSIiB2YWx1ZT0iVHlwZTogJXMiLz4NCgkJPHVpdGV4dCBuYW1lPSJRVUlaUE9EX1FVRVNUWVBFX0dSRCIgdmFsdWU9IlRlbHQgdm9vciBzY29yZSIvPg0KCQk8dWl0ZXh0IG5hbWU9IlFVSVpQT0RfUVVFU1RZUEVfU1ZZIiB2YWx1ZT0iRW5xdcOqdGUiLz4NCgkJPHVpdGV4dCBuYW1lPSJRVUlaUE9EX1FVSVpBVE1QVF9JTkYiIHZhbHVlPSJPbmJlcGVya3QiLz4NCgkJPHVpdGV4dCBuYW1lPSJRVUlaUE9EX1FVRVNBVE1QVF9JTkYiIHZhbHVlPSJPbmJlcGVya3QiLz4NCgkJPHVpdGV4dCBuYW1lPSJXQVJOSU5HTVNHX1lFU1NUUklORyIgdmFsdWU9IkphIi8+DQoJCTx1aXRleHQgbmFtZT0iV0FSTklOR01TR19OT1NUUklORyIgdmFsdWU9Ik5lZSIvPg0KCQk8dWl0ZXh0IG5hbWU9IldBUk5JTkdNU0dfVElUTEVTVFJJTkciIHZhbHVlPSJXYWFyc2NodXdpbmcgbWV0IGJldHJla2tpbmcgdG90IHF1aXpuYXZpZ2F0aWUiLz4NCgkJPHVpdGV4dCBuYW1lPSJXQVJOSU5HTVNHX01TR1NUUklORyIgdmFsdWU9IlUgaGVidCBuaWV0IGFsbGUgdnJhZ2VuIGluIGRlemUgcXVpeiBiZWFudHdvb3JkLiYjeEE7JiN4QTtLbGlrIG9wIEphIG9tIGRlIHF1aXogYWYgdGUgc2x1aXRlbi4gS2xpayBvcCBOZWUgb20gZGUgcXVpeiB2b29ydCB0ZSB6ZXR0ZW4uIi8+DQoJCTx1aXRleHQgbmFtZT0iSU5GT1JNQVRJT05fSDI2NF9GTEFTSFBMQVlFUiIgdmFsdWU9IkRlemUgdmlkZW8gd29yZHQgbmlldCBvbmRlcnN0ZXVuZCBkb29yIGRlIHZlcnNpZSB2YW4gRmxhc2ggUGxheWVyIGRpZSBtb21lbnRlZWwgb3AgdXcgY29tcHV0ZXIgaXMgZ2XDr25zdGFsbGVlcmQuIEtsaWsgaW4gZGUgdmlkZW8gb20gZGUgbmlldXdzdGUgRmxhc2ggUGxheWVyIHRlIGRvd25sb2FkZW4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lppanBhbmVlbCBhYW4gZGVlbG5lbWVycyB3ZWVyZ2V2ZW4iLz4NCgkJPHVpdGV4dCBuYW1lPSJNVVRFIiB2YWx1ZT0iRGVtcGVuIi8+DQoJCTx1aXRleHQgbmFtZT0iRE9DV1JBUF9USVRMRSIgdmFsdWU9IlByZXNlbnRlci1iZXN0YW5kc2JpamxhZ2UiLz4NCgkJPHVpdGV4dCBuYW1lPSJET0NXUkFQX01TRyIgdmFsdWU9Ik9wc2xhYW4gaW4gRGV6ZSBjb21wdXRlciIvPg0KCQk8dWl0ZXh0IG5hbWU9IkRPQ1dSQVBfUFJPTVBUIiB2YWx1ZT0iS2xpayBvbSB0ZSBkb3dubG9hZGVuIi8+DQoJCTx1aXRleHQgbmFtZT0iQ09VUlNFX1NUQVRVUyIgdmFsdWU9Ik1vZHVsZSBTdGF0dXMiLz4NCgkJPHVpdGV4dCBuYW1lPSJQQVNTRURfU1RSSU5HIiB2YWx1ZT0iUGFzc2VkIi8+DQoJCTx1aXRleHQgbmFtZT0iRkFJTEVEX1NUUklORyIgdmFsdWU9IkZhaWxlZCIvPg0KCTwvbGFuZ3VhZ2U+DQoJPGxhbmd1YWdlIGlkPSJjbiI+DQoJCTwhLS0gZm9ybWF0IGZvciB1aWZvbnQgdmFsdWUgaXMgImZvbnQsc2l6ZSxpc2JvbGQsaXNpdGFsaWMsaXNzaGFkb3dlZCIgLS0+DQoJCTx1aWZvbnQgbmFtZT0iRk9OVF9RVUlaWklORyIgdmFsdWU9IuWui+S9ky0xODAzMCwxMCxmYWxzZSxmYWxzZSxmYWxzZSIvPg0KCQk8dWlmb250IG5hbWU9IkZPTlRfU0NSVUJTVEFUVVMiIHZhbHVlPSLlrovkvZMtMTgwMzAsMTAsdHJ1ZSxmYWxzZSx0cnVlIi8+DQoJCTx1aWZvbnQgbmFtZT0iRk9OVF9TQ1JVQlRJTUUiIHZhbHVlPSLlrovkvZMtMTgwMzAsMTAsZmFsc2UsZmFsc2UsdHJ1ZSIvPg0KCQk8dWlmb250IG5hbWU9IkZPTlRfRUxBUFNFRFRJTUUiIHZhbHVlPSLlrovkvZMtMTgwMzAsMTAsdHJ1ZSxmYWxzZSx0cnVlIi8+DQoJCTx1aWZvbnQgbmFtZT0iRk9OVF9VVElMU01FTlUiIHZhbHVlPSLlrovkvZMtMTgwMzAsMTAsdHJ1ZSxmYWxzZSxmYWxzZSIvPg0KCQk8dWlmb250IG5hbWU9IkZPTlRfVEFCUyIgdmFsdWU9IuWui+S9ky0xODAzMCwxNCx0cnVlLGZhbHNlLHRydWUiLz4NCgkJPHVpZm9udCBuYW1lPSJGT05UX1BSRVNFTlRBVElPTk5BTUUiIHZhbHVlPSLlrovkvZMtMTgwMzAsMTQsZmFsc2UsZmFsc2UsdHJ1ZSIvPg0KCQk8dWlmb250IG5hbWU9IkZPTlRfUFJFU0VOVEVSTkFNRSIgdmFsdWU9IuWui+S9ky0xODAzMCwxNCx0cnVlLGZhbHNlLHRydWUiLz4NCgkJPHVpZm9udCBuYW1lPSJGT05UX1BSRVNFTlRFUlRJVExFIiB2YWx1ZT0i5a6L5L2TLTE4MDMwLDEzLGZhbHNlLGZhbHNlLHRydWUiLz4NCgkJPHVpZm9udCBuYW1lPSJGT05UX0JJT0JUTiIgdmFsdWU9IuWui+S9ky0xODAzMCwxMCxmYWxzZSxmYWxzZSx0cnVlIi8+DQoJCTx1aWZvbnQgbmFtZT0iRk9OVF9OT1RFUyIgdmFsdWU9IuWui+S9ky0xODAzMCwxMixmYWxzZSxmYWxzZSxmYWxzZSIvPg0KCQk8dWlmb250IG5hbWU9IkZPTlRfT1VUTElORSIgdmFsdWU9IuWui+S9ky0xODAzMCwxMixmYWxzZSxmYWxzZSx0cnVlIi8+DQoJCTx1aWZvbnQgbmFtZT0iRk9OVF9TRUFSQ0giIHZhbHVlPSLlrovkvZMtMTgwMzAsMTIsZmFsc2UsZmFsc2UsdHJ1ZSIvPg0KCQk8dWlmb250IG5hbWU9IkZPTlRfVEhVTUIiIHZhbHVlPSLlrovkvZMtMTgwMzAsMTAsZmFsc2UsZmFsc2UsdHJ1ZSIvPg0KCQk8dWlmb250IG5hbWU9IkZPTlRfQklPV0lOIiB2YWx1ZT0i5a6L5L2TLTE4MDMwLDEyLGZhbHNlLGZhbHNlLGZhbHNlIi8+DQoJCTx1aWZvbnQgbmFtZT0iRk9OVF9MSVNUSEVBRElORyIgdmFsdWU9IuWui+S9ky0xODAzMCwxMCxmYWxzZSxmYWxzZSxmYWxzZSIvPg0KCQk8dWlmb250IG5hbWU9IkZPTlRfV0lOVElUTEUiIHZhbHVlPSLlrovkvZMtMTgwMzAsMTAsZmFsc2UsZmFsc2UsdHJ1ZSIvPg0KCQk8dWlmb250IG5hbWU9IkZPTlRfQVRUQUNITUVOVFMiIHZhbHVlPSLlrovkvZMtMTgwMzAsMTIsZmFsc2UsZmFsc2UsdHJ1ZSIvPg0KCQk8IS0tcXVpeiBwb2QgYW5kIG1lc3NhZ2UgYm94IHRleHQgZm9udHMtLT4NCgkJPHVpZm9udCBuYW1lPSJGT05UX01TR0JPWF9XSU5USVRMRSIgdmFsdWU9IuWui+S9ky0xODAzMCwxMix0cnVlLGZhbHNlLHRydWUiLz4NCgkJPHVpZm9udCBuYW1lPSJGT05UX01TR0JPWF9NU0ciIHZhbHVlPSLlrovkvZMtMTgwMzAsMTIsZmFsc2UsZmFsc2UsdHJ1ZSIvPg0KCQk8dWlmb250IG5hbWU9IkZPTlRfTVNHQk9YX09QVElPTlMiIHZhbHVlPSLlrovkvZMtMTgwMzAsMTAsdHJ1ZSxmYWxzZSx0cnVlIi8+DQoJCTx1aWZvbnQgbmFtZT0iRk9OVF9RVUlaUE9EX1FVSVpfVElUTEUiIHZhbHVlPSLlrovkvZMtMTgwMzAsMTIsdHJ1ZSxmYWxzZSx0cnVlIi8+DQoJCTx1aWZvbnQgbmFtZT0iRk9OVF9RVUlaUE9EX1FVSVpfQVRURU1QVCIgdmFsdWU9IuWui+S9ky0xODAzMCwxMCxmYWxzZSxmYWxzZSx0cnVlIi8+DQoJCTx1aWZvbnQgbmFtZT0iRk9OVF9RVUlaUE9EX1FVSVpfQVRURU1QVF9WQUxVRSIgdmFsdWU9IuWui+S9ky0xODAzMCwxMCx0cnVlLGZhbHNlLHRydWUiLz4NCgkJPHVpZm9udCBuYW1lPSJGT05UX1FVSVpQT0RfUVVFU1RJT05fU0NPUkUiIHZhbHVlPSLlrovkvZMtMTgwMzAsMTAsZmFsc2UsZmFsc2UsdHJ1ZSIvPg0KCQk8dWlmb250IG5hbWU9IkZPTlRfUVVJWlBPRF9RVUVTVElPTl9TQ09SRV9WQUxVRSIgdmFsdWU9IuWui+S9ky0xODAzMCwxMCx0cnVlLGZhbHNlLHRydWUiLz4NCgkJPHVpZm9udCBuYW1lPSJGT05UX1FVSVpQT0RfUVVFU1RJT05fQVRURU1QVCIgdmFsdWU9IuWui+S9ky0xODAzMCwxMCxmYWxzZSxmYWxzZSx0cnVlIi8+DQoJCTx1aWZvbnQgbmFtZT0iRk9OVF9RVUlaUE9EX1FVRVNUSU9OX0FUVEVNUFRfVkFMVUUiIHZhbHVlPSLlrovkvZMtMTgwMzAsMTAsdHJ1ZSxmYWxzZSx0cnVlIi8+DQoJCTx1aWZvbnQgbmFtZT0iRk9OVF9RVUlaUE9EX1FVRVNUSU9OX1RBRyIgdmFsdWU9IuWui+S9ky0xODAzMCwxMix0cnVlLGZhbHNlLHRydWUiLz4NCgkJPHVpZm9udCBuYW1lPSJGT05UX1FVSVpQT0RfUVVJWl9RVUVTVElPTl9DT1VOVCIgdmFsdWU9IuWui+S9ky0xODAzMCwxMCxmYWxzZSxmYWxzZSx0cnVlIi8+DQoJCTx1aWZvbnQgbmFtZT0iRk9OVF9RVUlaUE9EX1FVSVpfUVVFU1RJT05fQ09VTlRfVkFMVUUiIHZhbHVlPSLlrovkvZMtMTgwMzAsMTAsdHJ1ZSxmYWxzZSx0cnVlIi8+DQoJCTx1aWZvbnQgbmFtZT0iRk9OVF9RVUlaUE9EX1FVSVpfUVVFU1RJT05fQVRURU1QVEVEIiB2YWx1ZT0i5a6L5L2TLTE4MDMwLDEwLGZhbHNlLGZhbHNlLHRydWUiLz4NCgkJPHVpZm9udCBuYW1lPSJGT05UX1FVSVpQT0RfUVVJWl9RVUVTVElPTl9BVFRFTVBURURfVkFMVUUiIHZhbHVlPSLlrovkvZMtMTgwMzAsMTAsdHJ1ZSxmYWxzZSx0cnVlIi8+DQoJCTx1aWZvbnQgbmFtZT0iRk9OVF9RVUlaUE9EX1FVSVpfU0NPUkVfVEFHIiB2YWx1ZT0i5a6L5L2TLTE4MDMwLDEyLHRydWUsZmFsc2UsdHJ1ZSIvPg0KCQk8dWlmb250IG5hbWU9IkZPTlRfUVVJWlBPRF9RVUlaX1NDT1JFIiB2YWx1ZT0i5a6L5L2TLTE4MDMwLDEwLGZhbHNlLGZhbHNlLHRydWUiLz4NCgkJPHVpZm9udCBuYW1lPSJGT05UX1FVSVpQT0RfUVVJWl9TQ09SRV9WQUxVRSIgdmFsdWU9IuWui+S9ky0xODAzMCwxMCx0cnVlLGZhbHNlLHRydWUiLz4NCgkJPHVpZm9udCBuYW1lPSJGT05UX1FVSVpQT0RfUVVJWl9NQVhTQ09SRSIgdmFsdWU9IuWui+S9ky0xODAzMCwxMCxmYWxzZSxmYWxzZSx0cnVlIi8+DQoJCTx1aWZvbnQgbmFtZT0iRk9OVF9RVUlaUE9EX1FVSVpfTUFYU0NPUkVfVkFMVUUiIHZhbHVlPSLlrovkvZMtMTgwMzAsMTAsdHJ1ZSxmYWxzZSx0cnVlIi8+DQoJCTx1aWZvbnQgbmFtZT0iRk9OVF9RVUlaUE9EX1FVSVpfUEFTU1NDT1JFIiB2YWx1ZT0i5a6L5L2TLTE4MDMwLDEwLGZhbHNlLGZhbHNlLHRydWUiLz4NCgkJPHVpZm9udCBuYW1lPSJGT05UX1FVSVpQT0RfUVVJWl9QQVNTU0NPUkVfVkFMVUUiIHZhbHVlPSLlrovkvZMtMTgwMzAsMTAsdHJ1ZSxmYWxzZSx0cnVlIi8+DQoJCTwhLS0gdWl0ZXh0IC0tPg0KCQk8IS0tIHN1YnN0aXR1dGlvbjogJW4gPT0gc2xpZGUgbnVtYmVyIC0tPg0KCQk8dWl0ZXh0IG5hbWU9IlVOTkFNRURTTElERVRJVExFIiB2YWx1ZT0i5bm754Gv54mHICVuIi8+DQoJCTwhLS0gc3Vic3RpdHV0aW9uOiAlbiA9PSBzbGlkZSBudW1iZXIgLS0+DQoJCTwhLS0gc3Vic3RpdHV0aW9uOiAldCA9PSB0b3RhbCBzbGlkZSBjb3VudCAtLT4NCgkJPHVpdGV4dCBuYW1lPSJTQ1JVQkJBUlNUQVRVU19TTElERUlORk8iIHZhbHVlPSLlubvnga/niYcgJW4gLyAldCB8ICIvPg0KCQk8dWl0ZXh0IG5hbWU9IlNDUlVCQkFSU1RBVFVTX1NUT1BQRUQiIHZhbHVlPSLlt7LlgZzmraIiLz4NCgkJPHVpdGV4dCBuYW1lPSJTQ1JVQkJBUlNUQVRVU19QTEFZSU5HIiB2YWx1ZT0i5q2j5Zyo5pKt5pS+Ii8+DQoJCTx1aXRleHQgbmFtZT0iU0NSVUJCQVJTVEFUVVNfTk9BVURJTyIgdmFsdWU9IuaXoOmfs+mikSIvPg0KCQk8dWl0ZXh0IG5hbWU9IlNDUlVCQkFSU1RBVFVTX1ZJRFBMQVlJTkciIHZhbHVlPSLop4bpopHmkq3mlL4iLz4NCgkJPHVpdGV4dCBuYW1lPSJTQ1JVQkJBUlNUQVRVU19MT0FESU5HIiB2YWx1ZT0i5q2j5Zyo6L295YWlIi8+DQoJCTx1aXRleHQgbmFtZT0iU0NSVUJCQVJTVEFUVVNfQlVGRkVSSU5HIiB2YWx1ZT0i5q2j5Zyo6L+b6KGM57yT5Yay5aSE55CGIi8+DQoJCTx1aXRleHQgbmFtZT0iU0NSVUJCQVJTVEFUVVNfUVVFU1RJT04iIHZhbHVlPSLlm57nrZTpl67popgiLz4NCgkJPHVpdGV4dCBuYW1lPSJTQ1JVQkJBUlNUQVRVU19SRVZJRVdRVUlaIiB2YWx1ZT0i5q2j5Zyo5a6h6ZiF5rWL6aqMIi8+DQoJCTwhLS0gc3Vic3RpdHV0aW9uOiAlbSA9PSBtaW51dGVzIHJlbWFpbmluZyAtLT4NCgkJPCEtLSBzdWJzdGl0dXRpb246ICVzID09IHNlY29uZHMgcmVtYWluaW5nIC0tPg0KCQk8dWl0ZXh0IG5hbWU9IkVMQVBTRUQiIHZhbHVlPSLliankvZkgJW0g5YiG6ZKfICVzIOenkiIvPg0KCQk8dWl0ZXh0IG5hbWU9Ik5PVEZPVU5EIiB2YWx1ZT0i5pyq5om+5Yiw5Lu75L2V5YaF5a65Ii8+DQoJCTx1aXRleHQgbmFtZT0iQVRUQUNITUVOVFMiIHZhbHVlPSLpmYTku7YiLz4NCgkJPCEtLSBzdWJzdGl0dXRpb246ICVwID09IGN1cnJlbnQgc3BlYWtlcidzIHRpdGxlIC0tPg0KCQk8dWl0ZXh0IG5hbWU9IkJJT1dJTl9USVRMRSIgdmFsdWU9IuS4quS6uueugOS7izogJXAiLz4NCgkJPHVpdGV4dCBuYW1lPSJCSU9CVE5fVElUTEUiIHZhbHVlPSLkuKrkurrnroDku4siLz4NCgkJPHVpdGV4dCBuYW1lPSJESVZJREVSQlROX1RJVExFIiB2YWx1ZT0ifCIvPg0KCQk8dWl0ZXh0IG5hbWU9IkNPTlRBQ1RCVE5fVElUTEUiIHZhbHVlPSLogZTns7vmlrnlvI8iLz4NCgkJPHVpdGV4dCBuYW1lPSJUQUJfUVVJWiIgdmFsdWU9Iua1i+mqjCIvPg0KCQk8dWl0ZXh0IG5hbWU9IlRBQl9PVVRMSU5FIiB2YWx1ZT0i5aSn57qyIi8+DQoJCTx1aXRleHQgbmFtZT0iVEFCX1RIVU1CIiB2YWx1ZT0i57yp55Wl5Zu+Ii8+DQoJCTx1aXRleHQgbmFtZT0iVEFCX05PVEVTIiB2YWx1ZT0i5aSH5rOoIi8+DQoJCTx1aXRleHQgbmFtZT0iVEFCX1NFQVJDSCIgdmFsdWU9IuaQnOe0oiIvPg0KCQk8dWl0ZXh0IG5hbWU9IlNMSURFX0hFQURJTkciIHZhbHVlPSLlubvnga/niYfmoIfpopgiLz4NCgkJPHVpdGV4dCBuYW1lPSJEVVJBVElPTl9IRUFESU5HIiB2YWx1ZT0i5oyB57ut5pe26Ze0Ii8+DQoJCTx1aXRleHQgbmFtZT0iU0VBUkNIX0hFQURJTkciIHZhbHVlPSLmkJzntKLmlofmnKw6Ii8+DQoJCTx1aXRleHQgbmFtZT0iVEhVTUJfSEVBRElORyIgdmFsdWU9IuW5u+eBr+eJhyIvPg0KCQk8dWl0ZXh0IG5hbWU9IlRIVU1CX0lORk8iIHZhbHVlPSLlubvnga/niYfmoIfpopgv5oyB57ut5pe26Ze0Ii8+DQoJCTx1aXRleHQgbmFtZT0iQVRUQUNITkFNRV9IRUFESU5HIiB2YWx1ZT0i5paH5Lu25ZCNIi8+DQoJCTx1aXRleHQgbmFtZT0iQVRUQUNIU0laRV9IRUFESU5HIiB2YWx1ZT0i5aSn5bCPIi8+DQoJCTx1aXRleHQgbmFtZT0iU0xJREVfTk9URVMiIHZhbHVlPSLlubvnga/niYflpIfms6giLz4NCgkJPCEtLXF1aXogcG9kIGFuZCBtZXNzYWdlIGJveCB0ZXh0cy0tPg0KCQk8dWl0ZXh0IG5hbWU9IlFVSVpQT0RfUVVJWl9BVFRFTVBUIiB2YWx1ZT0i5rWL6aqM5bCd6K+V5qyh5pWwOiIvPg0KCQk8dWl0ZXh0IG5hbWU9IlFVSVpQT0RfUVVJWl9BVFRFTVBUX1ZBTFVFIiB2YWx1ZT0i56ysICVuIOasoe+8jOWFsSAldCDmrKEiLz4NCgkJPHVpdGV4dCBuYW1lPSJRVUlaUE9EX1FVSVpfU0NPUkUiIHZhbHVlPSLlvpfliIY6Ii8+DQoJCTx1aXRleHQgbmFtZT0iUVVJWlBPRF9RVUlaX1BBU1NTQ09SRSIgdmFsdWU9IuWPiuagvOWIhuaVsDoiLz4NCgkJPHVpdGV4dCBuYW1lPSJRVUlaUE9EX1FVSVpfTUFYU0NPUkUiIHZhbHVlPSLmnIDpq5jliIbmlbA6Ii8+DQoJCTx1aXRleHQgbmFtZT0iUVVJWlBPRF9RVUVTQVRNUFRfU1RSIiB2YWx1ZT0i5bCd6K+V5qyh5pWwOiDnrKwgJW4g5qyh77yM5YWxICV0IOasoSIvPg0KCQk8dWl0ZXh0IG5hbWU9IlFVSVpQT0RfUVVFU1RZUEVfU1RSIiB2YWx1ZT0i57G75Z6LOiAlcyIvPg0KCQk8dWl0ZXh0IG5hbWU9IlFVSVpQT0RfUVVFU1RZUEVfR1JEIiB2YWx1ZT0i6K+E57qnIi8+DQoJCTx1aXRleHQgbmFtZT0iUVVJWlBPRF9RVUVTVFlQRV9TVlkiIHZhbHVlPSLosIPmn6UiLz4NCgkJPHVpdGV4dCBuYW1lPSJRVUlaUE9EX1FVSVpBVE1QVF9JTkYiIHZhbHVlPSLml6DpmZAiLz4NCgkJPHVpdGV4dCBuYW1lPSJRVUlaUE9EX1FVRVNBVE1QVF9JTkYiIHZhbHVlPSLml6DpmZAiLz4NCgkJPHVpdGV4dCBuYW1lPSJXQVJOSU5HTVNHX1lFU1NUUklORyIgdmFsdWU9IuaYryIvPg0KCQk8dWl0ZXh0IG5hbWU9IldBUk5JTkdNU0dfTk9TVFJJTkciIHZhbHVlPSLlkKYiLz4NCgkJPHVpdGV4dCBuYW1lPSJXQVJOSU5HTVNHX1RJVExFU1RSSU5HIiB2YWx1ZT0i5rWL6aqM5a+86Iiq6K2m5ZGKIi8+DQoJCTx1aXRleHQgbmFtZT0iV0FSTklOR01TR19NU0dTVFJJTkciIHZhbHVlPSLmraTmtYvpqozkuK3mnInmnKrlsJ3or5XkvZznrZTnmoTpl67popjjgIImI3hBOyYjeEE75Y2V5Ye74oCc5piv4oCd6YCA5Ye65q2k5rWL6aqM44CC5Y2V5Ye74oCc5ZCm4oCd57un57ut5rWL6aqM44CCIi8+DQoJCTx1aXRleHQgbmFtZT0iSU5GT1JNQVRJT05fSDI2NF9GTEFTSFBMQVlFUiIgdmFsdWU9IuW9k+WJjeWuieijheWcqOaCqOeahOiuoeeul+acuuS4iueahCBGbGFzaCBQbGF5ZXIg54mI5pys5LiN5pSv5oyB6K+l6KeG6aKR44CC5Y2V5Ye76KeG6aKR5Yy65Z+f5LiL6L295pyA5paw54mI5pys55qEIEZsYXNoIFBsYXllcu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lkJHlj4LliqDogIXmmL7npLrmj5DopoHmoI8iLz4NCgkJPHVpdGV4dCBuYW1lPSJNVVRFIiB2YWx1ZT0i6Z2Z6Z+zIi8+DQoJCTx1aXRleHQgbmFtZT0iRE9DV1JBUF9USVRMRSIgdmFsdWU9IlByZXNlbnRlciDmlofku7bpmYTku7YiLz4NCgkJPHVpdGV4dCBuYW1lPSJET0NXUkFQX01TRyIgdmFsdWU9IuS/neWtmOWIsOaIkeeahOiuoeeul+acuiIvPg0KCQk8dWl0ZXh0IG5hbWU9IkRPQ1dSQVBfUFJPTVBUIiB2YWx1ZT0i5Y2V5Ye75Lul5LiL6L29Ii8+DQoJCTx1aXRleHQgbmFtZT0iQ09VUlNFX1NUQVRVUyIgdmFsdWU9Ik1vZHVsZSBTdGF0dXMiLz4NCgkJPHVpdGV4dCBuYW1lPSJQQVNTRURfU1RSSU5HIiB2YWx1ZT0iUGFzc2VkIi8+DQoJCTx1aXRleHQgbmFtZT0iRkFJTEVEX1NUUklORyIgdmFsdWU9IkZhaWxlZCIvPg0KCTwvbGFuZ3VhZ2U+DQoJPGxhbmd1YWdlIGlkPSJ0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TbGF5dCAlbiIvPg0KCQk8IS0tIHN1YnN0aXR1dGlvbjogJW4gPT0gc2xpZGUgbnVtYmVyIC0tPg0KCQk8IS0tIHN1YnN0aXR1dGlvbjogJXQgPT0gdG90YWwgc2xpZGUgY291bnQgLS0+DQoJCTx1aXRleHQgbmFtZT0iU0NSVUJCQVJTVEFUVVNfU0xJREVJTkZPIiB2YWx1ZT0iU2xheXQgJW4gLyAldCB8ICIvPg0KCQk8dWl0ZXh0IG5hbWU9IlNDUlVCQkFSU1RBVFVTX1NUT1BQRUQiIHZhbHVlPSJEdXJkdXJ1bGR1Ii8+DQoJCTx1aXRleHQgbmFtZT0iU0NSVUJCQVJTVEFUVVNfUExBWUlORyIgdmFsdWU9Ik95bmF0xLFsxLF5b3IiLz4NCgkJPHVpdGV4dCBuYW1lPSJTQ1JVQkJBUlNUQVRVU19OT0FVRElPIiB2YWx1ZT0iU2VzIFlvayIvPg0KCQk8dWl0ZXh0IG5hbWU9IlNDUlVCQkFSU1RBVFVTX1ZJRFBMQVlJTkciIHZhbHVlPSJWaWRlbyBPeW5hdMSxbMSxeW9yIi8+DQoJCTx1aXRleHQgbmFtZT0iU0NSVUJCQVJTVEFUVVNfTE9BRElORyIgdmFsdWU9IlnDvGtsZW5peW9yIi8+DQoJCTx1aXRleHQgbmFtZT0iU0NSVUJCQVJTVEFUVVNfQlVGRkVSSU5HIiB2YWx1ZT0iQXJhYmVsbGXEn2UgQWzEsW7EsXlvciIvPg0KCQk8dWl0ZXh0IG5hbWU9IlNDUlVCQkFSU1RBVFVTX1FVRVNUSU9OIiB2YWx1ZT0iU29ydXl1IFlhbsSxdGxhIi8+DQoJCTx1aXRleHQgbmFtZT0iU0NSVUJCQVJTVEFUVVNfUkVWSUVXUVVJWiIgdmFsdWU9IlPEsW5hdiDEsG5jZWxlbml5b3IiLz4NCgkJPCEtLSBzdWJzdGl0dXRpb246ICVtID09IG1pbnV0ZXMgcmVtYWluaW5nIC0tPg0KCQk8IS0tIHN1YnN0aXR1dGlvbjogJXMgPT0gc2Vjb25kcyByZW1haW5pbmcgLS0+DQoJCTx1aXRleHQgbmFtZT0iRUxBUFNFRCIgdmFsdWU9IiVtIERha2lrYSAlcyBTYW5peWUgS2FsZMSxIi8+DQoJCTx1aXRleHQgbmFtZT0iTk9URk9VTkQiIHZhbHVlPSJIZXJoYW5naSBCaXIgxZ5leSBCdWx1bm1hZMSxIi8+DQoJCTx1aXRleHQgbmFtZT0iQVRUQUNITUVOVFMiIHZhbHVlPSJFa2xlci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sSwcnRpYmF0Ii8+DQoJCTx1aXRleHQgbmFtZT0iVEFCX1FVSVoiIHZhbHVlPSJTxLFuYXYiLz4NCgkJPHVpdGV4dCBuYW1lPSJUQUJfT1VUTElORSIgdmFsdWU9IkFuYSBIYXQiLz4NCgkJPHVpdGV4dCBuYW1lPSJUQUJfVEhVTUIiIHZhbHVlPSJSZXNpbSIvPg0KCQk8dWl0ZXh0IG5hbWU9IlRBQl9OT1RFUyIgdmFsdWU9Ik5vdGxhciIvPg0KCQk8dWl0ZXh0IG5hbWU9IlRBQl9TRUFSQ0giIHZhbHVlPSJBcmEiLz4NCgkJPHVpdGV4dCBuYW1lPSJTTElERV9IRUFESU5HIiB2YWx1ZT0iU2xheXQgQmHFn2zEscSfxLEiLz4NCgkJPHVpdGV4dCBuYW1lPSJEVVJBVElPTl9IRUFESU5HIiB2YWx1ZT0iU8O8cmUiLz4NCgkJPHVpdGV4dCBuYW1lPSJTRUFSQ0hfSEVBRElORyIgdmFsdWU9Ik1ldG5pIGFyYToiLz4NCgkJPHVpdGV4dCBuYW1lPSJUSFVNQl9IRUFESU5HIiB2YWx1ZT0iU2xheXQiLz4NCgkJPHVpdGV4dCBuYW1lPSJUSFVNQl9JTkZPIiB2YWx1ZT0iU2xheXQgQmHFn2zEscSfxLEvU8O8cmVzaSIvPg0KCQk8dWl0ZXh0IG5hbWU9IkFUVEFDSE5BTUVfSEVBRElORyIgdmFsdWU9IkRvc3lhIEFkxLEiLz4NCgkJPHVpdGV4dCBuYW1lPSJBVFRBQ0hTSVpFX0hFQURJTkciIHZhbHVlPSJCb3l1dCIvPg0KCQk8dWl0ZXh0IG5hbWU9IlNMSURFX05PVEVTIiB2YWx1ZT0iU2xheXQgTm90bGFyxLEiLz4NCgkJPCEtLXF1aXogcG9kIGFuZCBtZXNzYWdlIGJveCB0ZXh0cy0tPg0KCQk8dWl0ZXh0IG5hbWU9IlFVSVpQT0RfUVVJWl9BVFRFTVBUIiB2YWx1ZT0iU8SxbmF2IERlbmVtZXNpOiIvPg0KCQk8dWl0ZXh0IG5hbWU9IlFVSVpQT0RfUVVJWl9BVFRFTVBUX1ZBTFVFIiB2YWx1ZT0iJW4vJXQiLz4NCgkJPHVpdGV4dCBuYW1lPSJRVUlaUE9EX1FVSVpfU0NPUkUiIHZhbHVlPSJQdWFuOiIvPg0KCQk8dWl0ZXh0IG5hbWU9IlFVSVpQT0RfUVVJWl9QQVNTU0NPUkUiIHZhbHVlPSJHZcOnbWUgUHVhbsSxOiIvPg0KCQk8dWl0ZXh0IG5hbWU9IlFVSVpQT0RfUVVJWl9NQVhTQ09SRSIgdmFsdWU9Ik1ha3NpbXVtIFB1YW46Ii8+DQoJCTx1aXRleHQgbmFtZT0iUVVJWlBPRF9RVUVTQVRNUFRfU1RSIiB2YWx1ZT0iRGVuZW1lOiAlbi8ldCIvPg0KCQk8dWl0ZXh0IG5hbWU9IlFVSVpQT0RfUVVFU1RZUEVfU1RSIiB2YWx1ZT0iVMO8cjogJXMiLz4NCgkJPHVpdGV4dCBuYW1lPSJRVUlaUE9EX1FVRVNUWVBFX0dSRCIgdmFsdWU9IkJhc2FtYWtsxLEiLz4NCgkJPHVpdGV4dCBuYW1lPSJRVUlaUE9EX1FVRVNUWVBFX1NWWSIgdmFsdWU9IkFua2V0Ii8+DQoJCTx1aXRleHQgbmFtZT0iUVVJWlBPRF9RVUlaQVRNUFRfSU5GIiB2YWx1ZT0iU8SxbsSxcnPEsXoiLz4NCgkJPHVpdGV4dCBuYW1lPSJRVUlaUE9EX1FVRVNBVE1QVF9JTkYiIHZhbHVlPSJTxLFuxLFyc8SxeiIvPg0KCQk8dWl0ZXh0IG5hbWU9IldBUk5JTkdNU0dfWUVTU1RSSU5HIiB2YWx1ZT0iRXZldCIvPg0KCQk8dWl0ZXh0IG5hbWU9IldBUk5JTkdNU0dfTk9TVFJJTkciIHZhbHVlPSJIYXnEsXIiLz4NCgkJPHVpdGV4dCBuYW1lPSJXQVJOSU5HTVNHX1RJVExFU1RSSU5HIiB2YWx1ZT0iU8SxbmF2IEdlemlubWUgVXlhcsSxc8SxIi8+DQoJCTx1aXRleHQgbmFtZT0iV0FSTklOR01TR19NU0dTVFJJTkciIHZhbHVlPSJCdSBTxLFuYXZkYSBkZW5lbm1lbWnFnyBzb3J1bGFyIHZhci4mI3hBOyYjeEE7RXZldCBzZcOnZW5lxJ9pbmkgdMSxa2xhdMSxcnNhbsSxeiBTxLFuYXZkYW4gw6fEsWthY2Frc8SxbsSxei4gU8SxbmF2YSBkZXZhbSBldG1layBpw6dpbiBIYXnEsXIgc2XDp2VuZcSfaW5pIHTEsWtsYXTEsW4uIi8+DQoJCTx1aXRleHQgbmFtZT0iSU5GT1JNQVRJT05fSDI2NF9GTEFTSFBMQVlFUiIgdmFsdWU9IkJpbGdpc2F5YXLEsW7EsXphIHnDvGtsw7wgb2xhbiBnZcOnZXJsaSBGbGFzaCBQbGF5ZXIgc8O8csO8bcO8IGJ1IHZpZGVveXUgZGVzdGVrbGVtaXlvci4gRW4gc29uIEZsYXNoIFBsYXllciBzw7xyw7xtw7xuw7wgaW5kaXJtZWsgacOnaW4gdmlkZW8gYWxhbsSxbsSxIHTEsWtsYXTEsW4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thdMSxbMSxbWPEsWxhcmEga2VuYXIgw6d1YnXEn3VudSBnw7ZzdGVyIi8+DQoJCTx1aXRleHQgbmFtZT0iTVVURSIgdmFsdWU9IlNlc3NpeiIvPg0KCQk8dWl0ZXh0IG5hbWU9IkRPQ1dSQVBfVElUTEUiIHZhbHVlPSJQcmVzZW50ZXIgRG9zeWEgRWtpIi8+DQoJCTx1aXRleHQgbmFtZT0iRE9DV1JBUF9NU0ciIHZhbHVlPSJCaWxnaXNheWFyxLFtYSBLYXlkZXQiLz4NCgkJPHVpdGV4dCBuYW1lPSJET0NXUkFQX1BST01QVCIgdmFsdWU9IsSwbmRpcm1layBpw6dpbiBUxLFrbGF0xLFuIi8+DQoJCTx1aXRleHQgbmFtZT0iQ09VUlNFX1NUQVRVUyIgdmFsdWU9Ik1vZHVsZSBTdGF0dXMiLz4NCgkJPHVpdGV4dCBuYW1lPSJQQVNTRURfU1RSSU5HIiB2YWx1ZT0iUGFzc2VkIi8+DQoJCTx1aXRleHQgbmFtZT0iRkFJTEVEX1NUUklORyIgdmFsdWU9IkZhaWxlZCIvPg0KCTwvbGFuZ3VhZ2U+DQoJPGxhbmd1YWdlIGlkPSJydS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QodC70LDQudC0ICVuIi8+DQoJCTwhLS0gc3Vic3RpdHV0aW9uOiAlbiA9PSBzbGlkZSBudW1iZXIgLS0+DQoJCTwhLS0gc3Vic3RpdHV0aW9uOiAldCA9PSB0b3RhbCBzbGlkZSBjb3VudCAtLT4NCgkJPHVpdGV4dCBuYW1lPSJTQ1JVQkJBUlNUQVRVU19TTElERUlORk8iIHZhbHVlPSLQodC70LDQudC0ICVuIC8gJXQgfCAiLz4NCgkJPHVpdGV4dCBuYW1lPSJTQ1JVQkJBUlNUQVRVU19TVE9QUEVEIiB2YWx1ZT0i0J7RgdGC0LDQvdC+0LLQu9C10L3QviIvPg0KCQk8dWl0ZXh0IG5hbWU9IlNDUlVCQkFSU1RBVFVTX1BMQVlJTkciIHZhbHVlPSLQktC+0YHQv9GA0L7QuNC30LLQtdC00LXQvdC40LUiLz4NCgkJPHVpdGV4dCBuYW1lPSJTQ1JVQkJBUlNUQVRVU19OT0FVRElPIiB2YWx1ZT0i0J3QtdGCINCw0YPQtNC40L4iLz4NCgkJPHVpdGV4dCBuYW1lPSJTQ1JVQkJBUlNUQVRVU19WSURQTEFZSU5HIiB2YWx1ZT0i0JLQvtGB0L/RgNC+0LjQt9Cy0LXQtNC10L3QuNC1INCy0LjQtNC10L4iLz4NCgkJPHVpdGV4dCBuYW1lPSJTQ1JVQkJBUlNUQVRVU19MT0FESU5HIiB2YWx1ZT0i0JfQsNCz0YDRg9C30LrQsCIvPg0KCQk8dWl0ZXh0IG5hbWU9IlNDUlVCQkFSU1RBVFVTX0JVRkZFUklORyIgdmFsdWU9ItCR0YPRhNC10YDQuNC30LDRhtC40Y8iLz4NCgkJPHVpdGV4dCBuYW1lPSJTQ1JVQkJBUlNUQVRVU19RVUVTVElPTiIgdmFsdWU9ItCe0YLQstC10YIg0L3QsCDQstC+0L/RgNC+0YEiLz4NCgkJPHVpdGV4dCBuYW1lPSJTQ1JVQkJBUlNUQVRVU19SRVZJRVdRVUlaIiB2YWx1ZT0i0J7QsdC30L7RgCDQvtC/0YDQvtGB0LAiLz4NCgkJPCEtLSBzdWJzdGl0dXRpb246ICVtID09IG1pbnV0ZXMgcmVtYWluaW5nIC0tPg0KCQk8IS0tIHN1YnN0aXR1dGlvbjogJXMgPT0gc2Vjb25kcyByZW1haW5pbmcgLS0+DQoJCTx1aXRleHQgbmFtZT0iRUxBUFNFRCIgdmFsdWU9ItCe0YHRgtCw0LvQvtGB0YwgJW0g0LzQuNC9LiAlcyDRgSIvPg0KCQk8dWl0ZXh0IG5hbWU9Ik5PVEZPVU5EIiB2YWx1ZT0i0J3QuNGH0LXQs9C+INC90LUg0L3QsNC50LTQtdC90L4iLz4NCgkJPHVpdGV4dCBuYW1lPSJBVFRBQ0hNRU5UUyIgdmFsdWU9ItCS0LvQvtC20LXQvdC40Y8iLz4NCgkJPCEtLSBzdWJzdGl0dXRpb246ICVwID09IGN1cnJlbnQgc3BlYWtlcidzIHRpdGxlIC0tPg0KCQk8dWl0ZXh0IG5hbWU9IkJJT1dJTl9USVRMRSIgdmFsdWU9ItCR0LjQvtCz0YDQsNGE0LjRjzogJXAiLz4NCgkJPHVpdGV4dCBuYW1lPSJCSU9CVE5fVElUTEUiIHZhbHVlPSLQkdC40L7Qs9GA0LDRhNC40Y8iLz4NCgkJPHVpdGV4dCBuYW1lPSJESVZJREVSQlROX1RJVExFIiB2YWx1ZT0ifCIvPg0KCQk8dWl0ZXh0IG5hbWU9IkNPTlRBQ1RCVE5fVElUTEUiIHZhbHVlPSLQmtC+0L3RgtCw0LrRgiIvPg0KCQk8dWl0ZXh0IG5hbWU9IlRBQl9RVUlaIiB2YWx1ZT0i0J7Qv9GA0L7RgSIvPg0KCQk8dWl0ZXh0IG5hbWU9IlRBQl9PVVRMSU5FIiB2YWx1ZT0i0KHRhdC10LzQsCIvPg0KCQk8dWl0ZXh0IG5hbWU9IlRBQl9USFVNQiIgdmFsdWU9ItCR0LXQs9GD0L3QvtC6Ii8+DQoJCTx1aXRleHQgbmFtZT0iVEFCX05PVEVTIiB2YWx1ZT0i0JfQsNC80LXRgtC60LgiLz4NCgkJPHVpdGV4dCBuYW1lPSJUQUJfU0VBUkNIIiB2YWx1ZT0i0J/QvtC40YHQuiIvPg0KCQk8dWl0ZXh0IG5hbWU9IlNMSURFX0hFQURJTkciIHZhbHVlPSLQl9Cw0LPQvtC70L7QstC+0Log0YHQu9Cw0LnQtNCwIi8+DQoJCTx1aXRleHQgbmFtZT0iRFVSQVRJT05fSEVBRElORyIgdmFsdWU9ItCU0LvQuNGCLdGB0YLRjCIvPg0KCQk8dWl0ZXh0IG5hbWU9IlNFQVJDSF9IRUFESU5HIiB2YWx1ZT0i0J/QvtC40YHQuiDRgtC10LrRgdGC0LA6Ii8+DQoJCTx1aXRleHQgbmFtZT0iVEhVTUJfSEVBRElORyIgdmFsdWU9ItCh0LvQsNC50LQiLz4NCgkJPHVpdGV4dCBuYW1lPSJUSFVNQl9JTkZPIiB2YWx1ZT0i0J3QsNC30LLQsNC90LjQtS/QtNC70LjRgi3QvdC+0YHRgtGMIi8+DQoJCTx1aXRleHQgbmFtZT0iQVRUQUNITkFNRV9IRUFESU5HIiB2YWx1ZT0i0JjQvNGPINGE0LDQudC70LAiLz4NCgkJPHVpdGV4dCBuYW1lPSJBVFRBQ0hTSVpFX0hFQURJTkciIHZhbHVlPSLQoNCw0LfQvNC10YAiLz4NCgkJPHVpdGV4dCBuYW1lPSJTTElERV9OT1RFUyIgdmFsdWU9ItCX0LDQvNC10YLQutC4INC6INGB0LvQsNC50LTRgyIvPg0KCQk8IS0tcXVpeiBwb2QgYW5kIG1lc3NhZ2UgYm94IHRleHRzLS0+DQoJCTx1aXRleHQgbmFtZT0iUVVJWlBPRF9RVUlaX0FUVEVNUFQiIHZhbHVlPSLQn9C+0L/Ri9GC0LrQsCDQv9GA0L7QudGC0Lgg0L7Qv9GA0L7RgToiLz4NCgkJPHVpdGV4dCBuYW1lPSJRVUlaUE9EX1FVSVpfQVRURU1QVF9WQUxVRSIgdmFsdWU9IiVuINC40LcgJXQiLz4NCgkJPHVpdGV4dCBuYW1lPSJRVUlaUE9EX1FVSVpfU0NPUkUiIHZhbHVlPSLQndCw0LHRgNCw0L3QviDQsdCw0LvQu9C+0LI6Ii8+DQoJCTx1aXRleHQgbmFtZT0iUVVJWlBPRF9RVUlaX1BBU1NTQ09SRSIgdmFsdWU9ItCf0YDQvtGF0L7QtNC90L7QuSDRgNC10LfRg9C70YzRgtCw0YI6Ii8+DQoJCTx1aXRleHQgbmFtZT0iUVVJWlBPRF9RVUlaX01BWFNDT1JFIiB2YWx1ZT0i0JzQsNC60YHQuNC80LDQu9GM0L3Ri9C5INGA0LXQt9GD0LvRjNGC0LDRgjoiLz4NCgkJPHVpdGV4dCBuYW1lPSJRVUlaUE9EX1FVRVNBVE1QVF9TVFIiIHZhbHVlPSLQn9C+0L/Ri9GC0LrQsDogJW4g0LjQtyAldCIvPg0KCQk8dWl0ZXh0IG5hbWU9IlFVSVpQT0RfUVVFU1RZUEVfU1RSIiB2YWx1ZT0i0KLQuNC/OiAlcyIvPg0KCQk8dWl0ZXh0IG5hbWU9IlFVSVpQT0RfUVVFU1RZUEVfR1JEIiB2YWx1ZT0i0KEg0L7RhtC10L3QutC+0LkiLz4NCgkJPHVpdGV4dCBuYW1lPSJRVUlaUE9EX1FVRVNUWVBFX1NWWSIgdmFsdWU9ItCe0LHQt9C+0YAiLz4NCgkJPHVpdGV4dCBuYW1lPSJRVUlaUE9EX1FVSVpBVE1QVF9JTkYiIHZhbHVlPSLQkdC+0LvRjNGI0L7QtSDRh9C40YHQu9C+Ii8+DQoJCTx1aXRleHQgbmFtZT0iUVVJWlBPRF9RVUVTQVRNUFRfSU5GIiB2YWx1ZT0i0JHQvtC70YzRiNC+0LUg0YfQuNGB0LvQviIvPg0KCQk8dWl0ZXh0IG5hbWU9IldBUk5JTkdNU0dfWUVTU1RSSU5HIiB2YWx1ZT0i0JTQsCIvPg0KCQk8dWl0ZXh0IG5hbWU9IldBUk5JTkdNU0dfTk9TVFJJTkciIHZhbHVlPSLQndC10YIiLz4NCgkJPHVpdGV4dCBuYW1lPSJXQVJOSU5HTVNHX1RJVExFU1RSSU5HIiB2YWx1ZT0i0J/RgNC10LTRg9C/0YDQtdC20LTQtdC90LjQtSDQviDQvdCw0LLQuNCz0LDRhtC40Lgg0LIg0L7Qv9GA0L7RgdC1Ii8+DQoJCTx1aXRleHQgbmFtZT0iV0FSTklOR01TR19NU0dTVFJJTkciIHZhbHVlPSLQkiDQvtC/0YDQvtGB0LUg0L7RgdGC0LDQu9C40YHRjCDQvdC10L7RgtCy0LXRh9C10L3QvdGL0LUg0LLQvtC/0YDQvtGB0Ysu0J3QsNC20LDRgtC40LUg0LrQvdC+0L/QutC4ICZxdW90O9CU0LAmcXVvdDsg0L/RgNC40LLQtdC00LXRgiDQuiDQt9Cw0LrRgNGL0YLQuNGOINC+0L/RgNC+0YHQsC4g0J3QsNC20LDRgtC40LUg0LrQvdC+0L/QutC4ICZxdW90O9Cd0LXRgiZxdW90OyDQv9GA0L7QtNC+0LvQttC40YIg0L7Qv9GA0L7RgS4iLz4NCgkJPHVpdGV4dCBuYW1lPSJJTkZPUk1BVElPTl9IMjY0X0ZMQVNIUExBWUVSIiB2YWx1ZT0i0KLQtdC60YPRidCw0Y8g0LLQtdGA0YHQuNGPINC/0YDQvtC40LPRgNGL0LLQsNGC0LXQu9GPIEZsYXNoIFBsYXllciwg0YPRgdGC0LDQvdC+0LLQu9C10L3QvdCw0Y8g0L3QsCDRjdGC0L7QvCDQutC+0LzQv9GM0Y7RgtC10YDQtSwg0L3QtSDQv9C+0LTQtNC10YDQttC40LLQsNC10YIg0Y3RgtC+INCy0LjQtNC10L4uINCp0LXQu9C60L3QuNGC0LUg0LIg0L7QsdC70LDRgdGC0Lgg0LLQuNC00LXQviwg0YfRgtC+0LHRiyDQt9Cw0LPRgNGD0LfQuNGC0Ywg0L/QvtGB0LvQtdC00L3RjtGOINCy0LXRgNGB0LjRjiDQv9GA0L7QuNCz0YDRi9Cy0LDRgtC10LvRj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tCf0L7QutCw0LfRi9Cy0LDRgtGMINCy0YDQtdC30LrRgyDRg9GH0LDRgdGC0L3QuNC60LDQvCIvPg0KCQk8dWl0ZXh0IG5hbWU9Ik1VVEUiIHZhbHVlPSLQntGC0LrQu9GO0YfQuNGC0Ywg0LfQstGD0LoiLz4NCgkJPHVpdGV4dCBuYW1lPSJET0NXUkFQX1RJVExFIiB2YWx1ZT0i0JLQu9C+0LbQtdC90LjQtSDQsiDRhNCw0LnQuyBBZG9iZSBQcmVzZW50ZXIiLz4NCgkJPHVpdGV4dCBuYW1lPSJET0NXUkFQX01TRyIgdmFsdWU9ItCh0L7RhdGA0LDQvdC40YLRjCDQsiDQv9Cw0L/QutGDICZxdW90O9Cc0L7QuSDQutC+0LzQv9GM0Y7RgtC10YAmcXVvdDsiLz4NCgkJPHVpdGV4dCBuYW1lPSJET0NXUkFQX1BST01QVCIgdmFsdWU9ItCp0LXQu9C60L3Rg9GC0Ywg0LTQu9GPINC30LDQs9GA0YPQt9C60LgiLz4NCgkJPHVpdGV4dCBuYW1lPSJDT1VSU0VfU1RBVFVTIiB2YWx1ZT0iTW9kdWxlIFN0YXR1cyIvPg0KCQk8dWl0ZXh0IG5hbWU9IlBBU1NFRF9TVFJJTkciIHZhbHVlPSJQYXNzZWQiLz4NCgkJPHVpdGV4dCBuYW1lPSJGQUlMRURfU1RSSU5HIiB2YWx1ZT0iRmFpbGVkIi8+DQoJPC9sYW5ndWFnZT4NCjwvY29uZmlndXJhdGlvbj4NCg==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Try again&quot;/&gt;&lt;property id=&quot;10068&quot; value=&quot;Correct - Click anywhere or press Control Y to continue&quot;/&gt;&lt;property id=&quot;10069&quot; value=&quot;Incorrect - Click anywhere or press Control Y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1&quot;/&gt;&lt;property id=&quot;10183&quot; value=&quot;You must answer the question before continuing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0&amp;quot; IsItalic=&amp;quot;0&amp;quot; IsUnderline=&amp;quot;0&amp;quot; FontSize=&amp;quot;32&amp;quot;/&amp;gt;&amp;lt;Answer FontName=&amp;quot;Arial&amp;quot; IsBold=&amp;quot;0&amp;quot; IsItalic=&amp;quot;0&amp;quot; IsUnderline=&amp;quot;0&amp;quot; FontSize=&amp;quot;20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/&gt;&lt;/object&gt;"/>
  <p:tag name="MMPROD_NEXTUNIQUEID" val="10339"/>
  <p:tag name="ARTICULATE_REFERENCE_ID" val="6d0a70dc-a9a7-47d7-84cb-2bf4ea59c75f"/>
  <p:tag name="ARTICULATE_PRESENTATION_ID" val="7692"/>
  <p:tag name="MMPROD_UIDATA" val="&lt;database version=&quot;10.0&quot;&gt;&lt;object type=&quot;1&quot; unique_id=&quot;10001&quot;&gt;&lt;property id=&quot;20141&quot; value=&quot;TELPPTTemplate&quot;/&gt;&lt;property id=&quot;20144&quot; value=&quot;1&quot;/&gt;&lt;property id=&quot;20146&quot; value=&quot;0&quot;/&gt;&lt;property id=&quot;20147&quot; value=&quot;0&quot;/&gt;&lt;property id=&quot;20148&quot; value=&quot;0&quot;/&gt;&lt;property id=&quot;20184&quot; value=&quot;7&quot;/&gt;&lt;object type=&quot;8&quot; unique_id=&quot;518205&quot;&gt;&lt;/object&gt;&lt;object type=&quot;2&quot; unique_id=&quot;518206&quot;&gt;&lt;object type=&quot;3&quot; unique_id=&quot;518207&quot;&gt;&lt;property id=&quot;20148&quot; value=&quot;5&quot;/&gt;&lt;property id=&quot;20300&quot; value=&quot;Slide 1 - &amp;quot;How to use the Nature’s Notebook Citizen Science Program&amp;quot;&quot;/&gt;&lt;property id=&quot;20302&quot; value=&quot;1&quot;/&gt;&lt;property id=&quot;20303&quot; value=&quot;-1&quot;/&gt;&lt;property id=&quot;20307&quot; value=&quot;256&quot;/&gt;&lt;property id=&quot;20309&quot; value=&quot;-1&quot;/&gt;&lt;property id=&quot;20312&quot; value=&quot;0&quot;/&gt;&lt;/object&gt;&lt;object type=&quot;3&quot; unique_id=&quot;518208&quot;&gt;&lt;property id=&quot;20148&quot; value=&quot;5&quot;/&gt;&lt;property id=&quot;20300&quot; value=&quot;Slide 2 - &amp;quot;Course Navigation&amp;quot;&quot;/&gt;&lt;property id=&quot;20302&quot; value=&quot;1&quot;/&gt;&lt;property id=&quot;20303&quot; value=&quot;-1&quot;/&gt;&lt;property id=&quot;20307&quot; value=&quot;258&quot;/&gt;&lt;property id=&quot;20309&quot; value=&quot;-1&quot;/&gt;&lt;property id=&quot;20312&quot; value=&quot;0&quot;/&gt;&lt;/object&gt;&lt;object type=&quot;3&quot; unique_id=&quot;518209&quot;&gt;&lt;property id=&quot;20148&quot; value=&quot;5&quot;/&gt;&lt;property id=&quot;20300&quot; value=&quot;Slide 4 - &amp;quot;Course Goals and Objectives (Cont.)&amp;quot;&quot;/&gt;&lt;property id=&quot;20302&quot; value=&quot;1&quot;/&gt;&lt;property id=&quot;20303&quot; value=&quot;-1&quot;/&gt;&lt;property id=&quot;20307&quot; value=&quot;257&quot;/&gt;&lt;property id=&quot;20309&quot; value=&quot;-1&quot;/&gt;&lt;property id=&quot;20312&quot; value=&quot;0&quot;/&gt;&lt;/object&gt;&lt;object type=&quot;3&quot; unique_id=&quot;518210&quot;&gt;&lt;property id=&quot;20148&quot; value=&quot;5&quot;/&gt;&lt;property id=&quot;20300&quot; value=&quot;Slide 5 - &amp;quot;Course Outline&amp;quot;&quot;/&gt;&lt;property id=&quot;20302&quot; value=&quot;1&quot;/&gt;&lt;property id=&quot;20303&quot; value=&quot;-1&quot;/&gt;&lt;property id=&quot;20307&quot; value=&quot;259&quot;/&gt;&lt;property id=&quot;20309&quot; value=&quot;-1&quot;/&gt;&lt;property id=&quot;20312&quot; value=&quot;0&quot;/&gt;&lt;/object&gt;&lt;object type=&quot;3&quot; unique_id=&quot;518211&quot;&gt;&lt;property id=&quot;20148&quot; value=&quot;5&quot;/&gt;&lt;property id=&quot;20300&quot; value=&quot;Slide 6 - &amp;quot;About the Course&amp;quot;&quot;/&gt;&lt;property id=&quot;20302&quot; value=&quot;1&quot;/&gt;&lt;property id=&quot;20303&quot; value=&quot;-1&quot;/&gt;&lt;property id=&quot;20307&quot; value=&quot;260&quot;/&gt;&lt;property id=&quot;20309&quot; value=&quot;-1&quot;/&gt;&lt;property id=&quot;20312&quot; value=&quot;0&quot;/&gt;&lt;/object&gt;&lt;object type=&quot;3&quot; unique_id=&quot;518212&quot;&gt;&lt;property id=&quot;20148&quot; value=&quot;5&quot;/&gt;&lt;property id=&quot;20300&quot; value=&quot;Slide 7 - &amp;quot;About the Facilitators for this Course&amp;quot;&quot;/&gt;&lt;property id=&quot;20302&quot; value=&quot;1&quot;/&gt;&lt;property id=&quot;20303&quot; value=&quot;-1&quot;/&gt;&lt;property id=&quot;20307&quot; value=&quot;261&quot;/&gt;&lt;property id=&quot;20309&quot; value=&quot;-1&quot;/&gt;&lt;property id=&quot;20312&quot; value=&quot;0&quot;/&gt;&lt;/object&gt;&lt;object type=&quot;3&quot; unique_id=&quot;518213&quot;&gt;&lt;property id=&quot;20148&quot; value=&quot;5&quot;/&gt;&lt;property id=&quot;20300&quot; value=&quot;Slide 8 - &amp;quot;About the Facilitators for this Course (Cont.)&amp;quot;&quot;/&gt;&lt;property id=&quot;20302&quot; value=&quot;1&quot;/&gt;&lt;property id=&quot;20303&quot; value=&quot;-1&quot;/&gt;&lt;property id=&quot;20307&quot; value=&quot;262&quot;/&gt;&lt;property id=&quot;20309&quot; value=&quot;-1&quot;/&gt;&lt;property id=&quot;20312&quot; value=&quot;0&quot;/&gt;&lt;/object&gt;&lt;object type=&quot;3&quot; unique_id=&quot;518214&quot;&gt;&lt;property id=&quot;20148&quot; value=&quot;5&quot;/&gt;&lt;property id=&quot;20300&quot; value=&quot;Slide 9 - &amp;quot;Acknowledgments&amp;quot;&quot;/&gt;&lt;property id=&quot;20302&quot; value=&quot;1&quot;/&gt;&lt;property id=&quot;20303&quot; value=&quot;-1&quot;/&gt;&lt;property id=&quot;20307&quot; value=&quot;263&quot;/&gt;&lt;property id=&quot;20309&quot; value=&quot;-1&quot;/&gt;&lt;property id=&quot;20312&quot; value=&quot;0&quot;/&gt;&lt;/object&gt;&lt;object type=&quot;3&quot; unique_id=&quot;518217&quot;&gt;&lt;property id=&quot;20148&quot; value=&quot;5&quot;/&gt;&lt;property id=&quot;20300&quot; value=&quot;Slide 12 - &amp;quot;Lesson 1— What is Phenology,  and Why Monitor It?&amp;quot;&quot;/&gt;&lt;property id=&quot;20302&quot; value=&quot;1&quot;/&gt;&lt;property id=&quot;20303&quot; value=&quot;-1&quot;/&gt;&lt;property id=&quot;20307&quot; value=&quot;266&quot;/&gt;&lt;property id=&quot;20309&quot; value=&quot;-1&quot;/&gt;&lt;property id=&quot;20312&quot; value=&quot;0&quot;/&gt;&lt;/object&gt;&lt;object type=&quot;3&quot; unique_id=&quot;518218&quot;&gt;&lt;property id=&quot;20148&quot; value=&quot;5&quot;/&gt;&lt;property id=&quot;20300&quot; value=&quot;Slide 13 - &amp;quot;Lesson 1 Objectives&amp;quot;&quot;/&gt;&lt;property id=&quot;20302&quot; value=&quot;1&quot;/&gt;&lt;property id=&quot;20303&quot; value=&quot;-1&quot;/&gt;&lt;property id=&quot;20307&quot; value=&quot;267&quot;/&gt;&lt;property id=&quot;20309&quot; value=&quot;-1&quot;/&gt;&lt;property id=&quot;20312&quot; value=&quot;0&quot;/&gt;&lt;/object&gt;&lt;object type=&quot;3&quot; unique_id=&quot;518219&quot;&gt;&lt;property id=&quot;20148&quot; value=&quot;5&quot;/&gt;&lt;property id=&quot;20300&quot; value=&quot;Slide 14 - &amp;quot;What is Phenology?&amp;quot;&quot;/&gt;&lt;property id=&quot;20302&quot; value=&quot;1&quot;/&gt;&lt;property id=&quot;20303&quot; value=&quot;-1&quot;/&gt;&lt;property id=&quot;20307&quot; value=&quot;268&quot;/&gt;&lt;property id=&quot;20309&quot; value=&quot;-1&quot;/&gt;&lt;property id=&quot;20312&quot; value=&quot;0&quot;/&gt;&lt;/object&gt;&lt;object type=&quot;3&quot; unique_id=&quot;518220&quot;&gt;&lt;property id=&quot;20148&quot; value=&quot;5&quot;/&gt;&lt;property id=&quot;20300&quot; value=&quot;Slide 21 - &amp;quot;Lesson 1 Summary&amp;quot;&quot;/&gt;&lt;property id=&quot;20302&quot; value=&quot;1&quot;/&gt;&lt;property id=&quot;20303&quot; value=&quot;-1&quot;/&gt;&lt;property id=&quot;20307&quot; value=&quot;269&quot;/&gt;&lt;property id=&quot;20309&quot; value=&quot;-1&quot;/&gt;&lt;property id=&quot;20312&quot; value=&quot;0&quot;/&gt;&lt;/object&gt;&lt;object type=&quot;3&quot; unique_id=&quot;518222&quot;&gt;&lt;property id=&quot;20148&quot; value=&quot;5&quot;/&gt;&lt;property id=&quot;20300&quot; value=&quot;Slide 23 - &amp;quot;Lesson 2— Join Nature’s Notebook&amp;quot;&quot;/&gt;&lt;property id=&quot;20302&quot; value=&quot;1&quot;/&gt;&lt;property id=&quot;20303&quot; value=&quot;-1&quot;/&gt;&lt;property id=&quot;20307&quot; value=&quot;271&quot;/&gt;&lt;property id=&quot;20309&quot; value=&quot;-1&quot;/&gt;&lt;property id=&quot;20312&quot; value=&quot;0&quot;/&gt;&lt;/object&gt;&lt;object type=&quot;3&quot; unique_id=&quot;518223&quot;&gt;&lt;property id=&quot;20148&quot; value=&quot;5&quot;/&gt;&lt;property id=&quot;20300&quot; value=&quot;Slide 24 - &amp;quot;Lesson 2 Objectives&amp;quot;&quot;/&gt;&lt;property id=&quot;20302&quot; value=&quot;1&quot;/&gt;&lt;property id=&quot;20303&quot; value=&quot;-1&quot;/&gt;&lt;property id=&quot;20307&quot; value=&quot;272&quot;/&gt;&lt;property id=&quot;20309&quot; value=&quot;-1&quot;/&gt;&lt;property id=&quot;20312&quot; value=&quot;0&quot;/&gt;&lt;/object&gt;&lt;object type=&quot;3&quot; unique_id=&quot;518224&quot;&gt;&lt;property id=&quot;20148&quot; value=&quot;5&quot;/&gt;&lt;property id=&quot;20300&quot; value=&quot;Slide 106 - &amp;quot;Congratulations! You’ve completed all the lessons in this course. &amp;quot;&quot;/&gt;&lt;property id=&quot;20302&quot; value=&quot;1&quot;/&gt;&lt;property id=&quot;20303&quot; value=&quot;-1&quot;/&gt;&lt;property id=&quot;20307&quot; value=&quot;273&quot;/&gt;&lt;property id=&quot;20309&quot; value=&quot;-1&quot;/&gt;&lt;property id=&quot;20312&quot; value=&quot;0&quot;/&gt;&lt;/object&gt;&lt;object type=&quot;3&quot; unique_id=&quot;518370&quot;&gt;&lt;property id=&quot;20148&quot; value=&quot;5&quot;/&gt;&lt;property id=&quot;20300&quot; value=&quot;Slide 3 - &amp;quot;Course Goals and Objectives&amp;quot;&quot;/&gt;&lt;property id=&quot;20307&quot; value=&quot;372&quot;/&gt;&lt;property id=&quot;20309&quot; value=&quot;-1&quot;/&gt;&lt;/object&gt;&lt;object type=&quot;3&quot; unique_id=&quot;518371&quot;&gt;&lt;property id=&quot;20148&quot; value=&quot;5&quot;/&gt;&lt;property id=&quot;20300&quot; value=&quot;Slide 10 - &amp;quot;Pre-Course Assessment&amp;quot;&quot;/&gt;&lt;property id=&quot;20307&quot; value=&quot;373&quot;/&gt;&lt;property id=&quot;20309&quot; value=&quot;-1&quot;/&gt;&lt;/object&gt;&lt;object type=&quot;3&quot; unique_id=&quot;518372&quot;&gt;&lt;property id=&quot;20148&quot; value=&quot;5&quot;/&gt;&lt;property id=&quot;20300&quot; value=&quot;Slide 15 - &amp;quot;Why Monitor Phenology?&amp;quot;&quot;/&gt;&lt;property id=&quot;20307&quot; value=&quot;361&quot;/&gt;&lt;property id=&quot;20309&quot; value=&quot;-1&quot;/&gt;&lt;/object&gt;&lt;object type=&quot;3&quot; unique_id=&quot;518373&quot;&gt;&lt;property id=&quot;20148&quot; value=&quot;5&quot;/&gt;&lt;property id=&quot;20300&quot; value=&quot;Slide 16 - &amp;quot;Learn About Phenology&amp;quot;&quot;/&gt;&lt;property id=&quot;20307&quot; value=&quot;279&quot;/&gt;&lt;property id=&quot;20309&quot; value=&quot;-1&quot;/&gt;&lt;/object&gt;&lt;object type=&quot;3&quot; unique_id=&quot;518374&quot;&gt;&lt;property id=&quot;20148&quot; value=&quot;5&quot;/&gt;&lt;property id=&quot;20300&quot; value=&quot;Slide 17 - &amp;quot;Participate in Nature’s Notebook&amp;quot;&quot;/&gt;&lt;property id=&quot;20307&quot; value=&quot;278&quot;/&gt;&lt;property id=&quot;20309&quot; value=&quot;-1&quot;/&gt;&lt;/object&gt;&lt;object type=&quot;3&quot; unique_id=&quot;518375&quot;&gt;&lt;property id=&quot;20148&quot; value=&quot;5&quot;/&gt;&lt;property id=&quot;20300&quot; value=&quot;Slide 18 - &amp;quot;Have fun Outdoors with Nature’s Notebook&amp;quot;&quot;/&gt;&lt;property id=&quot;20307&quot; value=&quot;354&quot;/&gt;&lt;property id=&quot;20309&quot; value=&quot;-1&quot;/&gt;&lt;/object&gt;&lt;object type=&quot;3&quot; unique_id=&quot;518376&quot;&gt;&lt;property id=&quot;20148&quot; value=&quot;5&quot;/&gt;&lt;property id=&quot;20300&quot; value=&quot;Slide 19 - &amp;quot;Deepen Your Connection with Nature&amp;quot;&quot;/&gt;&lt;property id=&quot;20307&quot; value=&quot;362&quot;/&gt;&lt;property id=&quot;20309&quot; value=&quot;-1&quot;/&gt;&lt;/object&gt;&lt;object type=&quot;3&quot; unique_id=&quot;518377&quot;&gt;&lt;property id=&quot;20148&quot; value=&quot;5&quot;/&gt;&lt;property id=&quot;20300&quot; value=&quot;Slide 20 - &amp;quot;Contribute to Science and Decision-Making &amp;quot;&quot;/&gt;&lt;property id=&quot;20307&quot; value=&quot;280&quot;/&gt;&lt;property id=&quot;20309&quot; value=&quot;-1&quot;/&gt;&lt;/object&gt;&lt;object type=&quot;3&quot; unique_id=&quot;518378&quot;&gt;&lt;property id=&quot;20148&quot; value=&quot;5&quot;/&gt;&lt;property id=&quot;20300&quot; value=&quot;Slide 25 - &amp;quot;Join Nature’s Notebook&amp;quot;&quot;/&gt;&lt;property id=&quot;20307&quot; value=&quot;274&quot;/&gt;&lt;property id=&quot;20309&quot; value=&quot;-1&quot;/&gt;&lt;/object&gt;&lt;object type=&quot;3&quot; unique_id=&quot;518379&quot;&gt;&lt;property id=&quot;20148&quot; value=&quot;5&quot;/&gt;&lt;property id=&quot;20300&quot; value=&quot;Slide 26 - &amp;quot;Join Nature’s Notebook (Cont.)&amp;quot;&quot;/&gt;&lt;property id=&quot;20307&quot; value=&quot;355&quot;/&gt;&lt;property id=&quot;20309&quot; value=&quot;-1&quot;/&gt;&lt;/object&gt;&lt;object type=&quot;3&quot; unique_id=&quot;518380&quot;&gt;&lt;property id=&quot;20148&quot; value=&quot;5&quot;/&gt;&lt;property id=&quot;20300&quot; value=&quot;Slide 27 - &amp;quot;Login and Visit Your Observation Deck&amp;quot;&quot;/&gt;&lt;property id=&quot;20307&quot; value=&quot;294&quot;/&gt;&lt;property id=&quot;20309&quot; value=&quot;-1&quot;/&gt;&lt;/object&gt;&lt;object type=&quot;3&quot; unique_id=&quot;518381&quot;&gt;&lt;property id=&quot;20148&quot; value=&quot;5&quot;/&gt;&lt;property id=&quot;20300&quot; value=&quot;Slide 28 - &amp;quot;Lesson Summary&amp;quot;&quot;/&gt;&lt;property id=&quot;20307&quot; value=&quot;275&quot;/&gt;&lt;property id=&quot;20309&quot; value=&quot;-1&quot;/&gt;&lt;/object&gt;&lt;object type=&quot;3&quot; unique_id=&quot;518382&quot;&gt;&lt;property id=&quot;20148&quot; value=&quot;5&quot;/&gt;&lt;property id=&quot;20300&quot; value=&quot;Slide 29 - &amp;quot;Lesson 2 Assessment&amp;quot;&quot;/&gt;&lt;property id=&quot;20307&quot; value=&quot;276&quot;/&gt;&lt;property id=&quot;20309&quot; value=&quot;-1&quot;/&gt;&lt;/object&gt;&lt;object type=&quot;3&quot; unique_id=&quot;518383&quot;&gt;&lt;property id=&quot;20148&quot; value=&quot;5&quot;/&gt;&lt;property id=&quot;20300&quot; value=&quot;Slide 30 - &amp;quot;Lesson 3— Choose a Site to Monitor&amp;quot;&quot;/&gt;&lt;property id=&quot;20307&quot; value=&quot;281&quot;/&gt;&lt;property id=&quot;20309&quot; value=&quot;-1&quot;/&gt;&lt;/object&gt;&lt;object type=&quot;3&quot; unique_id=&quot;518384&quot;&gt;&lt;property id=&quot;20148&quot; value=&quot;5&quot;/&gt;&lt;property id=&quot;20300&quot; value=&quot;Slide 31 - &amp;quot;Lesson 3 Objectives&amp;quot;&quot;/&gt;&lt;property id=&quot;20307&quot; value=&quot;282&quot;/&gt;&lt;property id=&quot;20309&quot; value=&quot;-1&quot;/&gt;&lt;/object&gt;&lt;object type=&quot;3&quot; unique_id=&quot;518385&quot;&gt;&lt;property id=&quot;20148&quot; value=&quot;5&quot;/&gt;&lt;property id=&quot;20300&quot; value=&quot;Slide 32 - &amp;quot;Choose a Site - Convenience&amp;quot;&quot;/&gt;&lt;property id=&quot;20307&quot; value=&quot;283&quot;/&gt;&lt;property id=&quot;20309&quot; value=&quot;-1&quot;/&gt;&lt;/object&gt;&lt;object type=&quot;3&quot; unique_id=&quot;518386&quot;&gt;&lt;property id=&quot;20148&quot; value=&quot;5&quot;/&gt;&lt;property id=&quot;20300&quot; value=&quot;Slide 33 - &amp;quot;Choose a Site – Representative Location&amp;quot;&quot;/&gt;&lt;property id=&quot;20307&quot; value=&quot;347&quot;/&gt;&lt;property id=&quot;20309&quot; value=&quot;-1&quot;/&gt;&lt;/object&gt;&lt;object type=&quot;3&quot; unique_id=&quot;518387&quot;&gt;&lt;property id=&quot;20148&quot; value=&quot;5&quot;/&gt;&lt;property id=&quot;20300&quot; value=&quot;Slide 34 - &amp;quot;Choose a Site—Uniform Habitat&amp;quot;&quot;/&gt;&lt;property id=&quot;20307&quot; value=&quot;295&quot;/&gt;&lt;property id=&quot;20309&quot; value=&quot;-1&quot;/&gt;&lt;/object&gt;&lt;object type=&quot;3&quot; unique_id=&quot;518388&quot;&gt;&lt;property id=&quot;20148&quot; value=&quot;5&quot;/&gt;&lt;property id=&quot;20300&quot; value=&quot;Slide 35 - &amp;quot;Choose a Site—Appropriate Size&amp;quot;&quot;/&gt;&lt;property id=&quot;20307&quot; value=&quot;345&quot;/&gt;&lt;property id=&quot;20309&quot; value=&quot;-1&quot;/&gt;&lt;/object&gt;&lt;object type=&quot;3&quot; unique_id=&quot;518389&quot;&gt;&lt;property id=&quot;20148&quot; value=&quot;5&quot;/&gt;&lt;property id=&quot;20300&quot; value=&quot;Slide 36 - &amp;quot;Choose a Site—Proper Permission&amp;quot;&quot;/&gt;&lt;property id=&quot;20307&quot; value=&quot;346&quot;/&gt;&lt;property id=&quot;20309&quot; value=&quot;-1&quot;/&gt;&lt;/object&gt;&lt;object type=&quot;3&quot; unique_id=&quot;518390&quot;&gt;&lt;property id=&quot;20148&quot; value=&quot;5&quot;/&gt;&lt;property id=&quot;20300&quot; value=&quot;Slide 37 - &amp;quot;Lesson 3 Summary&amp;quot;&quot;/&gt;&lt;property id=&quot;20307&quot; value=&quot;285&quot;/&gt;&lt;property id=&quot;20309&quot; value=&quot;-1&quot;/&gt;&lt;/object&gt;&lt;object type=&quot;3&quot; unique_id=&quot;518391&quot;&gt;&lt;property id=&quot;20148&quot; value=&quot;5&quot;/&gt;&lt;property id=&quot;20300&quot; value=&quot;Slide 38 - &amp;quot;Lesson 3 Assessment&amp;quot;&quot;/&gt;&lt;property id=&quot;20307&quot; value=&quot;286&quot;/&gt;&lt;property id=&quot;20309&quot; value=&quot;-1&quot;/&gt;&lt;/object&gt;&lt;object type=&quot;3&quot; unique_id=&quot;518392&quot;&gt;&lt;property id=&quot;20148&quot; value=&quot;5&quot;/&gt;&lt;property id=&quot;20300&quot; value=&quot;Slide 39 - &amp;quot;Lesson 4— Choose Plant and Animal Species to Monitor&amp;quot;&quot;/&gt;&lt;property id=&quot;20307&quot; value=&quot;287&quot;/&gt;&lt;property id=&quot;20309&quot; value=&quot;-1&quot;/&gt;&lt;/object&gt;&lt;object type=&quot;3&quot; unique_id=&quot;518393&quot;&gt;&lt;property id=&quot;20148&quot; value=&quot;5&quot;/&gt;&lt;property id=&quot;20300&quot; value=&quot;Slide 40 - &amp;quot;Lesson 4 Objectives&amp;quot;&quot;/&gt;&lt;property id=&quot;20307&quot; value=&quot;288&quot;/&gt;&lt;property id=&quot;20309&quot; value=&quot;-1&quot;/&gt;&lt;/object&gt;&lt;object type=&quot;3&quot; unique_id=&quot;518394&quot;&gt;&lt;property id=&quot;20148&quot; value=&quot;5&quot;/&gt;&lt;property id=&quot;20300&quot; value=&quot;Slide 41 - &amp;quot;Difference Between the Process of Plant and Animal Observations&amp;quot;&quot;/&gt;&lt;property id=&quot;20307&quot; value=&quot;289&quot;/&gt;&lt;property id=&quot;20309&quot; value=&quot;-1&quot;/&gt;&lt;/object&gt;&lt;object type=&quot;3&quot; unique_id=&quot;518395&quot;&gt;&lt;property id=&quot;20148&quot; value=&quot;5&quot;/&gt;&lt;property id=&quot;20300&quot; value=&quot;Slide 42 - &amp;quot;Choose Plant and Animal Species&amp;quot;&quot;/&gt;&lt;property id=&quot;20307&quot; value=&quot;349&quot;/&gt;&lt;property id=&quot;20309&quot; value=&quot;-1&quot;/&gt;&lt;/object&gt;&lt;object type=&quot;3&quot; unique_id=&quot;518396&quot;&gt;&lt;property id=&quot;20148&quot; value=&quot;5&quot;/&gt;&lt;property id=&quot;20300&quot; value=&quot;Slide 43 - &amp;quot;Select Individual Plants&amp;quot;&quot;/&gt;&lt;property id=&quot;20307&quot; value=&quot;290&quot;/&gt;&lt;property id=&quot;20309&quot; value=&quot;-1&quot;/&gt;&lt;/object&gt;&lt;object type=&quot;3&quot; unique_id=&quot;518397&quot;&gt;&lt;property id=&quot;20148&quot; value=&quot;5&quot;/&gt;&lt;property id=&quot;20300&quot; value=&quot;Slide 44 - &amp;quot;Mark Your Site&amp;quot;&quot;/&gt;&lt;property id=&quot;20307&quot; value=&quot;350&quot;/&gt;&lt;property id=&quot;20309&quot; value=&quot;-1&quot;/&gt;&lt;/object&gt;&lt;object type=&quot;3&quot; unique_id=&quot;518398&quot;&gt;&lt;property id=&quot;20148&quot; value=&quot;5&quot;/&gt;&lt;property id=&quot;20300&quot; value=&quot;Slide 45 - &amp;quot;Lesson 4 Summary&amp;quot;&quot;/&gt;&lt;property id=&quot;20307&quot; value=&quot;291&quot;/&gt;&lt;property id=&quot;20309&quot; value=&quot;-1&quot;/&gt;&lt;/object&gt;&lt;object type=&quot;3&quot; unique_id=&quot;518399&quot;&gt;&lt;property id=&quot;20148&quot; value=&quot;5&quot;/&gt;&lt;property id=&quot;20300&quot; value=&quot;Slide 46 - &amp;quot;Lesson 4 Assessment&amp;quot;&quot;/&gt;&lt;property id=&quot;20307&quot; value=&quot;292&quot;/&gt;&lt;property id=&quot;20309&quot; value=&quot;-1&quot;/&gt;&lt;/object&gt;&lt;object type=&quot;3&quot; unique_id=&quot;518400&quot;&gt;&lt;property id=&quot;20148&quot; value=&quot;5&quot;/&gt;&lt;property id=&quot;20300&quot; value=&quot;Slide 47 - &amp;quot;Lesson 5— Set up your  Sites and Species Online  Add species to Nature’s Notebook &amp;quot;&quot;/&gt;&lt;property id=&quot;20307&quot; value=&quot;296&quot;/&gt;&lt;property id=&quot;20309&quot; value=&quot;-1&quot;/&gt;&lt;/object&gt;&lt;object type=&quot;3&quot; unique_id=&quot;518401&quot;&gt;&lt;property id=&quot;20148&quot; value=&quot;5&quot;/&gt;&lt;property id=&quot;20300&quot; value=&quot;Slide 48 - &amp;quot;Lesson 5 Objectives&amp;quot;&quot;/&gt;&lt;property id=&quot;20307&quot; value=&quot;297&quot;/&gt;&lt;property id=&quot;20309&quot; value=&quot;-1&quot;/&gt;&lt;/object&gt;&lt;object type=&quot;3&quot; unique_id=&quot;518402&quot;&gt;&lt;property id=&quot;20148&quot; value=&quot;5&quot;/&gt;&lt;property id=&quot;20300&quot; value=&quot;Slide 49 - &amp;quot;Add a new Site&amp;quot;&quot;/&gt;&lt;property id=&quot;20307&quot; value=&quot;298&quot;/&gt;&lt;property id=&quot;20309&quot; value=&quot;-1&quot;/&gt;&lt;/object&gt;&lt;object type=&quot;3&quot; unique_id=&quot;518403&quot;&gt;&lt;property id=&quot;20148&quot; value=&quot;5&quot;/&gt;&lt;property id=&quot;20300&quot; value=&quot;Slide 50 - &amp;quot;Add a new Site (Cont.)&amp;quot;&quot;/&gt;&lt;property id=&quot;20307&quot; value=&quot;356&quot;/&gt;&lt;property id=&quot;20309&quot; value=&quot;-1&quot;/&gt;&lt;/object&gt;&lt;object type=&quot;3&quot; unique_id=&quot;518404&quot;&gt;&lt;property id=&quot;20148&quot; value=&quot;5&quot;/&gt;&lt;property id=&quot;20300&quot; value=&quot;Slide 51 - &amp;quot;Add a new Plant&amp;quot;&quot;/&gt;&lt;property id=&quot;20307&quot; value=&quot;303&quot;/&gt;&lt;property id=&quot;20309&quot; value=&quot;-1&quot;/&gt;&lt;/object&gt;&lt;object type=&quot;3&quot; unique_id=&quot;518405&quot;&gt;&lt;property id=&quot;20148&quot; value=&quot;5&quot;/&gt;&lt;property id=&quot;20300&quot; value=&quot;Slide 52 - &amp;quot;Add a new Plant (Cont.)&amp;quot;&quot;/&gt;&lt;property id=&quot;20307&quot; value=&quot;357&quot;/&gt;&lt;property id=&quot;20309&quot; value=&quot;-1&quot;/&gt;&lt;/object&gt;&lt;object type=&quot;3&quot; unique_id=&quot;518406&quot;&gt;&lt;property id=&quot;20148&quot; value=&quot;5&quot;/&gt;&lt;property id=&quot;20300&quot; value=&quot;Slide 53 - &amp;quot;Edit a Plant&amp;quot;&quot;/&gt;&lt;property id=&quot;20307&quot; value=&quot;374&quot;/&gt;&lt;property id=&quot;20309&quot; value=&quot;-1&quot;/&gt;&lt;/object&gt;&lt;object type=&quot;3&quot; unique_id=&quot;518407&quot;&gt;&lt;property id=&quot;20148&quot; value=&quot;5&quot;/&gt;&lt;property id=&quot;20300&quot; value=&quot;Slide 54 - &amp;quot;Create an Animal Checklist&amp;quot;&quot;/&gt;&lt;property id=&quot;20307&quot; value=&quot;304&quot;/&gt;&lt;property id=&quot;20309&quot; value=&quot;-1&quot;/&gt;&lt;/object&gt;&lt;object type=&quot;3&quot; unique_id=&quot;518408&quot;&gt;&lt;property id=&quot;20148&quot; value=&quot;5&quot;/&gt;&lt;property id=&quot;20300&quot; value=&quot;Slide 55 - &amp;quot;Create an Animal Checklist (Cont.)&amp;quot;&quot;/&gt;&lt;property id=&quot;20307&quot; value=&quot;358&quot;/&gt;&lt;property id=&quot;20309&quot; value=&quot;-1&quot;/&gt;&lt;/object&gt;&lt;object type=&quot;3&quot; unique_id=&quot;518409&quot;&gt;&lt;property id=&quot;20148&quot; value=&quot;5&quot;/&gt;&lt;property id=&quot;20300&quot; value=&quot;Slide 56 - &amp;quot;Edit your Animal Checklist&amp;quot;&quot;/&gt;&lt;property id=&quot;20307&quot; value=&quot;375&quot;/&gt;&lt;property id=&quot;20309&quot; value=&quot;-1&quot;/&gt;&lt;/object&gt;&lt;object type=&quot;3&quot; unique_id=&quot;518410&quot;&gt;&lt;property id=&quot;20148&quot; value=&quot;5&quot;/&gt;&lt;property id=&quot;20300&quot; value=&quot;Slide 57 - &amp;quot;Sort Your Plants and Animals&amp;quot;&quot;/&gt;&lt;property id=&quot;20307&quot; value=&quot;305&quot;/&gt;&lt;property id=&quot;20309&quot; value=&quot;-1&quot;/&gt;&lt;/object&gt;&lt;object type=&quot;3&quot; unique_id=&quot;518411&quot;&gt;&lt;property id=&quot;20148&quot; value=&quot;5&quot;/&gt;&lt;property id=&quot;20300&quot; value=&quot;Slide 58 - &amp;quot;Delete a Plant&amp;quot;&quot;/&gt;&lt;property id=&quot;20307&quot; value=&quot;351&quot;/&gt;&lt;property id=&quot;20309&quot; value=&quot;-1&quot;/&gt;&lt;/object&gt;&lt;object type=&quot;3&quot; unique_id=&quot;518412&quot;&gt;&lt;property id=&quot;20148&quot; value=&quot;5&quot;/&gt;&lt;property id=&quot;20300&quot; value=&quot;Slide 59 - &amp;quot;Lesson 5 Summary&amp;quot;&quot;/&gt;&lt;property id=&quot;20307&quot; value=&quot;301&quot;/&gt;&lt;property id=&quot;20309&quot; value=&quot;-1&quot;/&gt;&lt;/object&gt;&lt;object type=&quot;3&quot; unique_id=&quot;518413&quot;&gt;&lt;property id=&quot;20148&quot; value=&quot;5&quot;/&gt;&lt;property id=&quot;20300&quot; value=&quot;Slide 60 - &amp;quot;Lesson 5 Assessment&amp;quot;&quot;/&gt;&lt;property id=&quot;20307&quot; value=&quot;302&quot;/&gt;&lt;property id=&quot;20309&quot; value=&quot;-1&quot;/&gt;&lt;/object&gt;&lt;object type=&quot;3&quot; unique_id=&quot;518414&quot;&gt;&lt;property id=&quot;20148&quot; value=&quot;5&quot;/&gt;&lt;property id=&quot;20300&quot; value=&quot;Slide 61 - &amp;quot;Lesson 6— Get Organized  to Go Outside&amp;quot;&quot;/&gt;&lt;property id=&quot;20307&quot; value=&quot;306&quot;/&gt;&lt;property id=&quot;20309&quot; value=&quot;-1&quot;/&gt;&lt;/object&gt;&lt;object type=&quot;3&quot; unique_id=&quot;518415&quot;&gt;&lt;property id=&quot;20148&quot; value=&quot;5&quot;/&gt;&lt;property id=&quot;20300&quot; value=&quot;Slide 62 - &amp;quot;Lesson 6 Objectives&amp;quot;&quot;/&gt;&lt;property id=&quot;20307&quot; value=&quot;307&quot;/&gt;&lt;property id=&quot;20309&quot; value=&quot;-1&quot;/&gt;&lt;/object&gt;&lt;object type=&quot;3&quot; unique_id=&quot;518416&quot;&gt;&lt;property id=&quot;20148&quot; value=&quot;5&quot;/&gt;&lt;property id=&quot;20300&quot; value=&quot;Slide 63 - &amp;quot;Phenophase definitions and instructions&amp;quot;&quot;/&gt;&lt;property id=&quot;20307&quot; value=&quot;308&quot;/&gt;&lt;property id=&quot;20309&quot; value=&quot;-1&quot;/&gt;&lt;/object&gt;&lt;object type=&quot;3&quot; unique_id=&quot;518417&quot;&gt;&lt;property id=&quot;20148&quot; value=&quot;5&quot;/&gt;&lt;property id=&quot;20300&quot; value=&quot;Slide 64 - &amp;quot;Datasheets, clipboard, pencil&amp;quot;&quot;/&gt;&lt;property id=&quot;20307&quot; value=&quot;309&quot;/&gt;&lt;property id=&quot;20309&quot; value=&quot;-1&quot;/&gt;&lt;/object&gt;&lt;object type=&quot;3&quot; unique_id=&quot;518418&quot;&gt;&lt;property id=&quot;20148&quot; value=&quot;5&quot;/&gt;&lt;property id=&quot;20300&quot; value=&quot;Slide 65 - &amp;quot;Phenophase definitions and instructions&amp;quot;&quot;/&gt;&lt;property id=&quot;20307&quot; value=&quot;365&quot;/&gt;&lt;property id=&quot;20309&quot; value=&quot;-1&quot;/&gt;&lt;/object&gt;&lt;object type=&quot;3&quot; unique_id=&quot;518419&quot;&gt;&lt;property id=&quot;20148&quot; value=&quot;5&quot;/&gt;&lt;property id=&quot;20300&quot; value=&quot;Slide 66 - &amp;quot;Mobile applications&amp;quot;&quot;/&gt;&lt;property id=&quot;20307&quot; value=&quot;310&quot;/&gt;&lt;property id=&quot;20309&quot; value=&quot;-1&quot;/&gt;&lt;/object&gt;&lt;object type=&quot;3&quot; unique_id=&quot;518420&quot;&gt;&lt;property id=&quot;20148&quot; value=&quot;5&quot;/&gt;&lt;property id=&quot;20300&quot; value=&quot;Slide 67 - &amp;quot;Binoculars&amp;quot;&quot;/&gt;&lt;property id=&quot;20307&quot; value=&quot;311&quot;/&gt;&lt;property id=&quot;20309&quot; value=&quot;-1&quot;/&gt;&lt;/object&gt;&lt;object type=&quot;3&quot; unique_id=&quot;518421&quot;&gt;&lt;property id=&quot;20148&quot; value=&quot;5&quot;/&gt;&lt;property id=&quot;20300&quot; value=&quot;Slide 68 - &amp;quot;Lesson 6 Summary&amp;quot;&quot;/&gt;&lt;property id=&quot;20307&quot; value=&quot;312&quot;/&gt;&lt;property id=&quot;20309&quot; value=&quot;-1&quot;/&gt;&lt;/object&gt;&lt;object type=&quot;3&quot; unique_id=&quot;518422&quot;&gt;&lt;property id=&quot;20148&quot; value=&quot;5&quot;/&gt;&lt;property id=&quot;20300&quot; value=&quot;Slide 69 - &amp;quot;Lesson 6 Assessment&amp;quot;&quot;/&gt;&lt;property id=&quot;20307&quot; value=&quot;313&quot;/&gt;&lt;property id=&quot;20309&quot; value=&quot;-1&quot;/&gt;&lt;/object&gt;&lt;object type=&quot;3&quot; unique_id=&quot;518423&quot;&gt;&lt;property id=&quot;20148&quot; value=&quot;5&quot;/&gt;&lt;property id=&quot;20300&quot; value=&quot;Slide 70 - &amp;quot;Lesson 7— Record Plant Observations&amp;quot;&quot;/&gt;&lt;property id=&quot;20307&quot; value=&quot;314&quot;/&gt;&lt;property id=&quot;20309&quot; value=&quot;-1&quot;/&gt;&lt;/object&gt;&lt;object type=&quot;3&quot; unique_id=&quot;518424&quot;&gt;&lt;property id=&quot;20148&quot; value=&quot;5&quot;/&gt;&lt;property id=&quot;20300&quot; value=&quot;Slide 71 - &amp;quot;Lesson 7 Objectives&amp;quot;&quot;/&gt;&lt;property id=&quot;20307&quot; value=&quot;315&quot;/&gt;&lt;property id=&quot;20309&quot; value=&quot;-1&quot;/&gt;&lt;/object&gt;&lt;object type=&quot;3&quot; unique_id=&quot;518425&quot;&gt;&lt;property id=&quot;20148&quot; value=&quot;5&quot;/&gt;&lt;property id=&quot;20300&quot; value=&quot;Slide 72 - &amp;quot;Visit your site regularly&amp;quot;&quot;/&gt;&lt;property id=&quot;20307&quot; value=&quot;364&quot;/&gt;&lt;property id=&quot;20309&quot; value=&quot;-1&quot;/&gt;&lt;/object&gt;&lt;object type=&quot;3&quot; unique_id=&quot;518426&quot;&gt;&lt;property id=&quot;20148&quot; value=&quot;5&quot;/&gt;&lt;property id=&quot;20300&quot; value=&quot;Slide 73 - &amp;quot;Answer the phenophase questions&amp;quot;&quot;/&gt;&lt;property id=&quot;20307&quot; value=&quot;316&quot;/&gt;&lt;property id=&quot;20309&quot; value=&quot;-1&quot;/&gt;&lt;/object&gt;&lt;object type=&quot;3&quot; unique_id=&quot;518427&quot;&gt;&lt;property id=&quot;20148&quot; value=&quot;5&quot;/&gt;&lt;property id=&quot;20300&quot; value=&quot;Slide 74 - &amp;quot;Report on intensity of phenophases&amp;quot;&quot;/&gt;&lt;property id=&quot;20307&quot; value=&quot;317&quot;/&gt;&lt;property id=&quot;20309&quot; value=&quot;-1&quot;/&gt;&lt;/object&gt;&lt;object type=&quot;3&quot; unique_id=&quot;518428&quot;&gt;&lt;property id=&quot;20148&quot; value=&quot;5&quot;/&gt;&lt;property id=&quot;20300&quot; value=&quot;Slide 75 - &amp;quot;What if I miss something?&amp;quot;&quot;/&gt;&lt;property id=&quot;20307&quot; value=&quot;318&quot;/&gt;&lt;property id=&quot;20309&quot; value=&quot;-1&quot;/&gt;&lt;/object&gt;&lt;object type=&quot;3&quot; unique_id=&quot;518429&quot;&gt;&lt;property id=&quot;20148&quot; value=&quot;5&quot;/&gt;&lt;property id=&quot;20300&quot; value=&quot;Slide 76 - &amp;quot;You don’t have to report on everything…&amp;quot;&quot;/&gt;&lt;property id=&quot;20307&quot; value=&quot;319&quot;/&gt;&lt;property id=&quot;20309&quot; value=&quot;-1&quot;/&gt;&lt;/object&gt;&lt;object type=&quot;3&quot; unique_id=&quot;518430&quot;&gt;&lt;property id=&quot;20148&quot; value=&quot;5&quot;/&gt;&lt;property id=&quot;20300&quot; value=&quot;Slide 77 - &amp;quot;Lesson 7 Summary&amp;quot;&quot;/&gt;&lt;property id=&quot;20307&quot; value=&quot;320&quot;/&gt;&lt;property id=&quot;20309&quot; value=&quot;-1&quot;/&gt;&lt;/object&gt;&lt;object type=&quot;3&quot; unique_id=&quot;518431&quot;&gt;&lt;property id=&quot;20148&quot; value=&quot;5&quot;/&gt;&lt;property id=&quot;20300&quot; value=&quot;Slide 78 - &amp;quot;Lesson 7 Assessment&amp;quot;&quot;/&gt;&lt;property id=&quot;20307&quot; value=&quot;321&quot;/&gt;&lt;property id=&quot;20309&quot; value=&quot;-1&quot;/&gt;&lt;/object&gt;&lt;object type=&quot;3&quot; unique_id=&quot;518432&quot;&gt;&lt;property id=&quot;20148&quot; value=&quot;5&quot;/&gt;&lt;property id=&quot;20300&quot; value=&quot;Slide 79 - &amp;quot;Lesson 8— Record Animal Observations&amp;quot;&quot;/&gt;&lt;property id=&quot;20307&quot; value=&quot;322&quot;/&gt;&lt;property id=&quot;20309&quot; value=&quot;-1&quot;/&gt;&lt;/object&gt;&lt;object type=&quot;3&quot; unique_id=&quot;518433&quot;&gt;&lt;property id=&quot;20148&quot; value=&quot;5&quot;/&gt;&lt;property id=&quot;20300&quot; value=&quot;Slide 80 - &amp;quot;Lesson 8 Objectives&amp;quot;&quot;/&gt;&lt;property id=&quot;20307&quot; value=&quot;323&quot;/&gt;&lt;property id=&quot;20309&quot; value=&quot;-1&quot;/&gt;&lt;/object&gt;&lt;object type=&quot;3&quot; unique_id=&quot;518434&quot;&gt;&lt;property id=&quot;20148&quot; value=&quot;5&quot;/&gt;&lt;property id=&quot;20300&quot; value=&quot;Slide 81 - &amp;quot;Animal search methods&amp;quot;&quot;/&gt;&lt;property id=&quot;20307&quot; value=&quot;324&quot;/&gt;&lt;property id=&quot;20309&quot; value=&quot;-1&quot;/&gt;&lt;/object&gt;&lt;object type=&quot;3&quot; unique_id=&quot;518435&quot;&gt;&lt;property id=&quot;20148&quot; value=&quot;5&quot;/&gt;&lt;property id=&quot;20300&quot; value=&quot;Slide 82 - &amp;quot;Report search time and method&amp;quot;&quot;/&gt;&lt;property id=&quot;20307&quot; value=&quot;325&quot;/&gt;&lt;property id=&quot;20309&quot; value=&quot;-1&quot;/&gt;&lt;/object&gt;&lt;object type=&quot;3&quot; unique_id=&quot;518436&quot;&gt;&lt;property id=&quot;20148&quot; value=&quot;5&quot;/&gt;&lt;property id=&quot;20300&quot; value=&quot;Slide 83 - &amp;quot;Report on abundance of animals&amp;quot;&quot;/&gt;&lt;property id=&quot;20307&quot; value=&quot;326&quot;/&gt;&lt;property id=&quot;20309&quot; value=&quot;-1&quot;/&gt;&lt;/object&gt;&lt;object type=&quot;3&quot; unique_id=&quot;518437&quot;&gt;&lt;property id=&quot;20148&quot; value=&quot;5&quot;/&gt;&lt;property id=&quot;20300&quot; value=&quot;Slide 84 - &amp;quot;You don’t have to report on everything…&amp;quot;&quot;/&gt;&lt;property id=&quot;20307&quot; value=&quot;330&quot;/&gt;&lt;property id=&quot;20309&quot; value=&quot;-1&quot;/&gt;&lt;/object&gt;&lt;object type=&quot;3&quot; unique_id=&quot;518438&quot;&gt;&lt;property id=&quot;20148&quot; value=&quot;5&quot;/&gt;&lt;property id=&quot;20300&quot; value=&quot;Slide 85 - &amp;quot;What if I miss something?&amp;quot;&quot;/&gt;&lt;property id=&quot;20307&quot; value=&quot;366&quot;/&gt;&lt;property id=&quot;20309&quot; value=&quot;-1&quot;/&gt;&lt;/object&gt;&lt;object type=&quot;3&quot; unique_id=&quot;518439&quot;&gt;&lt;property id=&quot;20148&quot; value=&quot;5&quot;/&gt;&lt;property id=&quot;20300&quot; value=&quot;Slide 86 - &amp;quot;Lesson 8 Summary&amp;quot;&quot;/&gt;&lt;property id=&quot;20307&quot; value=&quot;328&quot;/&gt;&lt;property id=&quot;20309&quot; value=&quot;-1&quot;/&gt;&lt;/object&gt;&lt;object type=&quot;3&quot; unique_id=&quot;518440&quot;&gt;&lt;property id=&quot;20148&quot; value=&quot;5&quot;/&gt;&lt;property id=&quot;20300&quot; value=&quot;Slide 87 - &amp;quot;Lesson 8 Assessment&amp;quot;&quot;/&gt;&lt;property id=&quot;20307&quot; value=&quot;329&quot;/&gt;&lt;property id=&quot;20309&quot; value=&quot;-1&quot;/&gt;&lt;/object&gt;&lt;object type=&quot;3&quot; unique_id=&quot;518441&quot;&gt;&lt;property id=&quot;20148&quot; value=&quot;5&quot;/&gt;&lt;property id=&quot;20300&quot; value=&quot;Slide 88 - &amp;quot;Lesson 9— Submit Observations Online&amp;quot;&quot;/&gt;&lt;property id=&quot;20307&quot; value=&quot;331&quot;/&gt;&lt;property id=&quot;20309&quot; value=&quot;-1&quot;/&gt;&lt;/object&gt;&lt;object type=&quot;3&quot; unique_id=&quot;518442&quot;&gt;&lt;property id=&quot;20148&quot; value=&quot;5&quot;/&gt;&lt;property id=&quot;20300&quot; value=&quot;Slide 89 - &amp;quot;Lesson 9 Objectives&amp;quot;&quot;/&gt;&lt;property id=&quot;20307&quot; value=&quot;332&quot;/&gt;&lt;property id=&quot;20309&quot; value=&quot;-1&quot;/&gt;&lt;/object&gt;&lt;object type=&quot;3&quot; unique_id=&quot;518443&quot;&gt;&lt;property id=&quot;20148&quot; value=&quot;5&quot;/&gt;&lt;property id=&quot;20300&quot; value=&quot;Slide 90 - &amp;quot;Entering your observations&amp;quot;&quot;/&gt;&lt;property id=&quot;20307&quot; value=&quot;333&quot;/&gt;&lt;property id=&quot;20309&quot; value=&quot;-1&quot;/&gt;&lt;/object&gt;&lt;object type=&quot;3&quot; unique_id=&quot;518444&quot;&gt;&lt;property id=&quot;20148&quot; value=&quot;5&quot;/&gt;&lt;property id=&quot;20300&quot; value=&quot;Slide 91 - &amp;quot;Entering your observations (Cont.)&amp;quot;&quot;/&gt;&lt;property id=&quot;20307&quot; value=&quot;352&quot;/&gt;&lt;property id=&quot;20309&quot; value=&quot;-1&quot;/&gt;&lt;/object&gt;&lt;object type=&quot;3&quot; unique_id=&quot;518445&quot;&gt;&lt;property id=&quot;20148&quot; value=&quot;5&quot;/&gt;&lt;property id=&quot;20300&quot; value=&quot;Slide 92 - &amp;quot;Entering your observations (Cont.)&amp;quot;&quot;/&gt;&lt;property id=&quot;20307&quot; value=&quot;353&quot;/&gt;&lt;property id=&quot;20309&quot; value=&quot;-1&quot;/&gt;&lt;/object&gt;&lt;object type=&quot;3&quot; unique_id=&quot;518446&quot;&gt;&lt;property id=&quot;20148&quot; value=&quot;5&quot;/&gt;&lt;property id=&quot;20300&quot; value=&quot;Slide 93 - &amp;quot;Editing your observations&amp;quot;&quot;/&gt;&lt;property id=&quot;20307&quot; value=&quot;371&quot;/&gt;&lt;property id=&quot;20309&quot; value=&quot;-1&quot;/&gt;&lt;/object&gt;&lt;object type=&quot;3&quot; unique_id=&quot;518447&quot;&gt;&lt;property id=&quot;20148&quot; value=&quot;5&quot;/&gt;&lt;property id=&quot;20300&quot; value=&quot;Slide 94 - &amp;quot;Entering your observations&amp;quot;&quot;/&gt;&lt;property id=&quot;20307&quot; value=&quot;360&quot;/&gt;&lt;property id=&quot;20309&quot; value=&quot;-1&quot;/&gt;&lt;/object&gt;&lt;object type=&quot;3&quot; unique_id=&quot;518448&quot;&gt;&lt;property id=&quot;20148&quot; value=&quot;5&quot;/&gt;&lt;property id=&quot;20300&quot; value=&quot;Slide 95 - &amp;quot;Lesson 9 Summary&amp;quot;&quot;/&gt;&lt;property id=&quot;20307&quot; value=&quot;338&quot;/&gt;&lt;property id=&quot;20309&quot; value=&quot;-1&quot;/&gt;&lt;/object&gt;&lt;object type=&quot;3&quot; unique_id=&quot;518449&quot;&gt;&lt;property id=&quot;20148&quot; value=&quot;5&quot;/&gt;&lt;property id=&quot;20300&quot; value=&quot;Slide 96 - &amp;quot;Lesson 9 Assessment&amp;quot;&quot;/&gt;&lt;property id=&quot;20307&quot; value=&quot;339&quot;/&gt;&lt;property id=&quot;20309&quot; value=&quot;-1&quot;/&gt;&lt;/object&gt;&lt;object type=&quot;3&quot; unique_id=&quot;518450&quot;&gt;&lt;property id=&quot;20148&quot; value=&quot;5&quot;/&gt;&lt;property id=&quot;20300&quot; value=&quot;Slide 97 - &amp;quot;Lesson 10— More Opportunities for Learning, Engaging, and Connecting  with Others&amp;quot;&quot;/&gt;&lt;property id=&quot;20307&quot; value=&quot;340&quot;/&gt;&lt;property id=&quot;20309&quot; value=&quot;-1&quot;/&gt;&lt;/object&gt;&lt;object type=&quot;3&quot; unique_id=&quot;518451&quot;&gt;&lt;property id=&quot;20148&quot; value=&quot;5&quot;/&gt;&lt;property id=&quot;20300&quot; value=&quot;Slide 98 - &amp;quot;Lesson 10 Objectives&amp;quot;&quot;/&gt;&lt;property id=&quot;20307&quot; value=&quot;341&quot;/&gt;&lt;property id=&quot;20309&quot; value=&quot;-1&quot;/&gt;&lt;/object&gt;&lt;object type=&quot;3&quot; unique_id=&quot;518452&quot;&gt;&lt;property id=&quot;20148&quot; value=&quot;5&quot;/&gt;&lt;property id=&quot;20300&quot; value=&quot;Slide 99 - &amp;quot;Participate in a Nature’s Notebook webinar&amp;quot;&quot;/&gt;&lt;property id=&quot;20307&quot; value=&quot;342&quot;/&gt;&lt;property id=&quot;20309&quot; value=&quot;-1&quot;/&gt;&lt;/object&gt;&lt;object type=&quot;3&quot; unique_id=&quot;518453&quot;&gt;&lt;property id=&quot;20148&quot; value=&quot;5&quot;/&gt;&lt;property id=&quot;20300&quot; value=&quot;Slide 100 - &amp;quot;More phenology education resources&amp;quot;&quot;/&gt;&lt;property id=&quot;20307&quot; value=&quot;367&quot;/&gt;&lt;property id=&quot;20309&quot; value=&quot;-1&quot;/&gt;&lt;/object&gt;&lt;object type=&quot;3&quot; unique_id=&quot;518454&quot;&gt;&lt;property id=&quot;20148&quot; value=&quot;5&quot;/&gt;&lt;property id=&quot;20300&quot; value=&quot;Slide 101 - &amp;quot;Phenology and climate research&amp;quot;&quot;/&gt;&lt;property id=&quot;20307&quot; value=&quot;368&quot;/&gt;&lt;property id=&quot;20309&quot; value=&quot;-1&quot;/&gt;&lt;/object&gt;&lt;object type=&quot;3&quot; unique_id=&quot;518455&quot;&gt;&lt;property id=&quot;20148&quot; value=&quot;5&quot;/&gt;&lt;property id=&quot;20300&quot; value=&quot;Slide 102 - &amp;quot;Be a PhenoChampion&amp;quot;&quot;/&gt;&lt;property id=&quot;20307&quot; value=&quot;370&quot;/&gt;&lt;property id=&quot;20309&quot; value=&quot;-1&quot;/&gt;&lt;/object&gt;&lt;object type=&quot;3&quot; unique_id=&quot;518456&quot;&gt;&lt;property id=&quot;20148&quot; value=&quot;5&quot;/&gt;&lt;property id=&quot;20300&quot; value=&quot;Slide 103 - &amp;quot;Phenology walks or trails&amp;quot;&quot;/&gt;&lt;property id=&quot;20307&quot; value=&quot;369&quot;/&gt;&lt;property id=&quot;20309&quot; value=&quot;-1&quot;/&gt;&lt;/object&gt;&lt;object type=&quot;3&quot; unique_id=&quot;518457&quot;&gt;&lt;property id=&quot;20148&quot; value=&quot;5&quot;/&gt;&lt;property id=&quot;20300&quot; value=&quot;Slide 104 - &amp;quot;Lesson 10 Summary&amp;quot;&quot;/&gt;&lt;property id=&quot;20307&quot; value=&quot;343&quot;/&gt;&lt;property id=&quot;20309&quot; value=&quot;-1&quot;/&gt;&lt;/object&gt;&lt;object type=&quot;3&quot; unique_id=&quot;518458&quot;&gt;&lt;property id=&quot;20148&quot; value=&quot;5&quot;/&gt;&lt;property id=&quot;20300&quot; value=&quot;Slide 105 - &amp;quot;Lesson 10 Assessment&amp;quot;&quot;/&gt;&lt;property id=&quot;20307&quot; value=&quot;344&quot;/&gt;&lt;property id=&quot;20309&quot; value=&quot;-1&quot;/&gt;&lt;/object&gt;&lt;object type=&quot;3&quot; unique_id=&quot;520644&quot;&gt;&lt;property id=&quot;20148&quot; value=&quot;5&quot;/&gt;&lt;property id=&quot;20300&quot; value=&quot;Slide 22 - &amp;quot;Lesson 1 Assessment&amp;quot;&quot;/&gt;&lt;property id=&quot;20307&quot; value=&quot;381&quot;/&gt;&lt;/object&gt;&lt;object type=&quot;3&quot; unique_id=&quot;520649&quot;&gt;&lt;property id=&quot;20148&quot; value=&quot;5&quot;/&gt;&lt;property id=&quot;20300&quot; value=&quot;Slide 11 - &amp;quot;Pre-Course Assessment&amp;quot;&quot;/&gt;&lt;property id=&quot;20307&quot; value=&quot;382&quot;/&gt;&lt;/object&gt;&lt;/object&gt;&lt;object type=&quot;4&quot; unique_id=&quot;518345&quot;&gt;&lt;/object&gt;&lt;object type=&quot;10&quot; unique_id=&quot;518367&quot;&gt;&lt;object type=&quot;11&quot; unique_id=&quot;518368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518369&quot;&gt;&lt;/object&gt;&lt;/object&gt;&lt;/object&gt;&lt;/database&gt;"/>
  <p:tag name="SECTOMILLISECCONVERTED" val="1"/>
  <p:tag name="ARTICULATE_REFERENCE_TYPE_1" val="1"/>
  <p:tag name="ARTICULATE_REFERENCE_1" val="J:\Posthumus\NNSlideNotes.pdf"/>
  <p:tag name="ARTICULATE_REFERENCE_TITLE_1" val="Slide Notes (PDF)"/>
  <p:tag name="ARTICULATE_REFERENCE_ID_1" val="773c68aa-0ac2-4eb8-aaa9-e94b9a490790"/>
  <p:tag name="ARTICULATE_SLIDE_COUNT" val="115"/>
  <p:tag name="ARTICULATE_REFERENCE_COUNT" val="0"/>
  <p:tag name="ARTICULATE_REFERENCE_DESCRIPTION" val="Slide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TAG_BACKING_FORM_KEY" val="3803104-j:\posthumus\nnhowto.pptx"/>
  <p:tag name="ARTICULATE_PRESENTER_VERSION" val="7"/>
  <p:tag name="ARTICULATE_PROJECT_OPEN" val="1"/>
  <p:tag name="ARTICULATE_USED_PAGE_ORIENTATION" val="1"/>
  <p:tag name="ARTICULATE_USED_PAGE_SIZE" val="1"/>
  <p:tag name="ARTICULATE_META_DESCRIPTION" val="A presentation to help you use Nature's Notebook for recording species (plants and animals), phenology, and other biological/environmental activities within a site you choose to observe."/>
  <p:tag name="ARTICULATE_META_COURSE_ID" val="61fiXZ1UO7q_course_id"/>
  <p:tag name="ARTICULATE_META_KEYWORDS" val="phenology, Nature's Notebook, USGS, National Phenology Network"/>
  <p:tag name="ARTICULATE_META_NAME" val="Tj"/>
  <p:tag name="ARTICULATE_META_NAME_SET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Tj\AppData\Local\Temp\~CaE1A9\data\asimages\{6238BFFA-06CC-49DE-A919-5BEF0FA7B30E}_26.png&quot;/&gt;&lt;left val=&quot;429&quot;/&gt;&lt;top val=&quot;506&quot;/&gt;&lt;width val=&quot;279&quot;/&gt;&lt;height val=&quot;22&quot;/&gt;&lt;hasText val=&quot;1&quot;/&gt;&lt;/Image&gt;&lt;/ThreeDShapeInfo&gt;"/>
  <p:tag name="PRESENTER_SHAPETEXTINFO" val="&lt;ShapeTextInfo&gt;&lt;TableIndex row=&quot;-1&quot; col=&quot;-1&quot;&gt;&lt;linesCount val=&quot;1&quot;/&gt;&lt;lineCharCount val=&quot;53&quot;/&gt;&lt;/TableIndex&gt;&lt;/ShapeTextInfo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Tj\AppData\Local\Temp\~CaE1A9\data\asimages\{CA6124AA-E5F0-4349-B863-2483785292E0}_26.png&quot;/&gt;&lt;left val=&quot;22&quot;/&gt;&lt;top val=&quot;491&quot;/&gt;&lt;width val=&quot;304&quot;/&gt;&lt;height val=&quot;47&quot;/&gt;&lt;hasText val=&quot;1&quot;/&gt;&lt;/Image&gt;&lt;/ThreeDShapeInfo&gt;"/>
  <p:tag name="PRESENTER_SHAPETEXTINFO" val="&lt;ShapeTextInfo&gt;&lt;TableIndex row=&quot;-1&quot; col=&quot;-1&quot;&gt;&lt;linesCount val=&quot;2&quot;/&gt;&lt;lineCharCount val=&quot;32&quot;/&gt;&lt;lineCharCount val=&quot;22&quot;/&gt;&lt;/TableIndex&gt;&lt;/ShapeTextInfo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AUTOSHAPE_INFO" val="&lt;ThreeDShapeInfo&gt;&lt;uuid val=&quot;{9ED9CEF8-1435-4B00-93D6-EF2F5128B48E}&quot;/&gt;&lt;isInvalidForFieldText val=&quot;0&quot;/&gt;&lt;Image&gt;&lt;filename val=&quot;C:\Users\Tj\AppData\Local\Temp\~CaE1A9\data\asimages\{9ED9CEF8-1435-4B00-93D6-EF2F5128B48E}.png&quot;/&gt;&lt;left val=&quot;503&quot;/&gt;&lt;top val=&quot;5&quot;/&gt;&lt;width val=&quot;198&quot;/&gt;&lt;height val=&quot;85&quot;/&gt;&lt;hasText val=&quot;1&quot;/&gt;&lt;/Image&gt;&lt;/ThreeDShapeInfo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AUTOSHAPE_INFO" val="&lt;ThreeDShapeInfo&gt;&lt;uuid val=&quot;{82387330-96F9-4CBE-A871-FD60F6F4657A}&quot;/&gt;&lt;isInvalidForFieldText val=&quot;0&quot;/&gt;&lt;Image&gt;&lt;filename val=&quot;C:\Users\Tj\AppData\Local\Temp\~CaE1A9\data\asimages\{82387330-96F9-4CBE-A871-FD60F6F4657A}.png&quot;/&gt;&lt;left val=&quot;323&quot;/&gt;&lt;top val=&quot;478&quot;/&gt;&lt;width val=&quot;55&quot;/&gt;&lt;height val=&quot;55&quot;/&gt;&lt;hasText val=&quot;1&quot;/&gt;&lt;/Image&gt;&lt;/ThreeDShapeInfo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14&quot;/&gt;&lt;lineCharCount val=&quot;18&quot;/&gt;&lt;/TableIndex&gt;&lt;/ShapeTextInfo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5&quot;/&gt;&lt;/TableIndex&gt;&lt;/ShapeTextInfo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53&quot;/&gt;&lt;/TableIndex&gt;&lt;/ShapeTextInfo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32&quot;/&gt;&lt;lineCharCount val=&quot;22&quot;/&gt;&lt;/TableIndex&gt;&lt;/ShapeTextInfo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33&quot;/&gt;&lt;lineCharCount val=&quot;13&quot;/&gt;&lt;lineCharCount val=&quot;12&quot;/&gt;&lt;lineCharCount val=&quot;13&quot;/&gt;&lt;lineCharCount val=&quot;11&quot;/&gt;&lt;/TableIndex&gt;&lt;/ShapeTextInfo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33&quot;/&gt;&lt;lineCharCount val=&quot;13&quot;/&gt;&lt;lineCharCount val=&quot;12&quot;/&gt;&lt;lineCharCount val=&quot;13&quot;/&gt;&lt;lineCharCount val=&quot;11&quot;/&gt;&lt;/TableIndex&gt;&lt;/ShapeTextInfo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AUTOSHAPE_INFO" val="&lt;ThreeDShapeInfo&gt;&lt;uuid val=&quot;{8FEA36D4-2B7C-4FF9-8709-10D082AD3D1A}&quot;/&gt;&lt;isInvalidForFieldText val=&quot;0&quot;/&gt;&lt;Image&gt;&lt;filename val=&quot;C:\Users\Tj\AppData\Local\Temp\~Ca1EC8\data\asimages\{8FEA36D4-2B7C-4FF9-8709-10D082AD3D1A}.png&quot;/&gt;&lt;left val=&quot;174&quot;/&gt;&lt;top val=&quot;513&quot;/&gt;&lt;width val=&quot;25&quot;/&gt;&lt;height val=&quot;25&quot;/&gt;&lt;hasText val=&quot;1&quot;/&gt;&lt;/Image&gt;&lt;/ThreeDShapeInfo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AUTOSHAPE_INFO" val="&lt;ThreeDShapeInfo&gt;&lt;uuid val=&quot;{710885CE-2BD2-40D8-B5F2-F89A73F6B76A}&quot;/&gt;&lt;isInvalidForFieldText val=&quot;0&quot;/&gt;&lt;Image&gt;&lt;filename val=&quot;C:\Users\Tj\AppData\Local\Temp\~Ca1EC8\data\asimages\{710885CE-2BD2-40D8-B5F2-F89A73F6B76A}.png&quot;/&gt;&lt;left val=&quot;89&quot;/&gt;&lt;top val=&quot;508&quot;/&gt;&lt;width val=&quot;73&quot;/&gt;&lt;height val=&quot;32&quot;/&gt;&lt;hasText val=&quot;1&quot;/&gt;&lt;/Image&gt;&lt;/ThreeDShapeInfo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AUTOSHAPE_INFO" val="&lt;ThreeDShapeInfo&gt;&lt;uuid val=&quot;{5775FDCB-5531-402E-B393-2B2D7BB6FC80}&quot;/&gt;&lt;isInvalidForFieldText val=&quot;0&quot;/&gt;&lt;Image&gt;&lt;filename val=&quot;C:\Users\Tj\AppData\Local\Temp\~Ca867B\data\asimages\{5775FDCB-5531-402E-B393-2B2D7BB6FC80}.png&quot;/&gt;&lt;left val=&quot;360&quot;/&gt;&lt;top val=&quot;511&quot;/&gt;&lt;width val=&quot;25&quot;/&gt;&lt;height val=&quot;25&quot;/&gt;&lt;hasText val=&quot;1&quot;/&gt;&lt;/Image&gt;&lt;/ThreeDShapeInfo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6"/>
  <p:tag name="ARTICULATE_NAV_LEVEL" val="1"/>
  <p:tag name="ARTICULATE_SLIDE_PRESENTER" val="Erin Posthumus and LoriAnne Barnett"/>
  <p:tag name="ARTICULATE_SLIDE_PRESENTER_GUID" val="07053ec0-a142-46e4-bedf-297318b1000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SEEKBAR" val="True"/>
  <p:tag name="ARTICULATE_PLAYER_CONTROL_PLAYPAUSE" val="True"/>
  <p:tag name="ARTICULATE_USED_LAYOUT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3&quot;/&gt;&lt;lineCharCount val=&quot;10&quot;/&gt;&lt;lineCharCount val=&quot;15&quot;/&gt;&lt;lineCharCount val=&quot;13&quot;/&gt;&lt;/TableIndex&gt;&lt;/ShapeTextInfo&gt;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7"/>
  <p:tag name="ARTICULATE_NAV_LEVEL" val="1"/>
  <p:tag name="ARTICULATE_SLIDE_PRESENTER" val="Erin Posthumus and LoriAnne Barnett"/>
  <p:tag name="ARTICULATE_SLIDE_PRESENTER_GUID" val="07053ec0-a142-46e4-bedf-297318b1000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SEEKBAR" val="True"/>
  <p:tag name="ARTICULATE_PLAYER_CONTROL_PLAYPAUSE" val="True"/>
  <p:tag name="ARTICULATE_USED_LAYOUT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9&quot;/&gt;&lt;/TableIndex&gt;&lt;/ShapeTextInfo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ILD_ITEM_TEXT1" val="By the end of this lesson, you will be able to:"/>
  <p:tag name="CHILD_ITEM_TEXT3" val="Use phenophase definitions and instructions."/>
  <p:tag name="CHILD_ITEM_TEXT5" val="Describe what you should take with you into the field."/>
  <p:tag name="CHILD_ITEM_TEXT7" val="Recognize the option for using our smartphones to collect observations."/>
  <p:tag name="CHILD_ITEM_TEXT9" val="Discuss how binoculars may be useful for animal and plant observations.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8"/>
  <p:tag name="ARTICULATE_NAV_LEVEL" val="1"/>
  <p:tag name="ARTICULATE_SLIDE_PRESENTER" val="Erin Posthumus and LoriAnne Barnett"/>
  <p:tag name="ARTICULATE_SLIDE_PRESENTER_GUID" val="07053ec0-a142-46e4-bedf-297318b1000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SEEKBAR" val="True"/>
  <p:tag name="ARTICULATE_PLAYER_CONTROL_PLAYPAUSE" val="True"/>
  <p:tag name="ARTICULATE_USED_LAYOUT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9&quot;/&gt;&lt;/TableIndex&gt;&lt;/ShapeTextInfo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4&quot;/&gt;&lt;lineCharCount val=&quot;69&quot;/&gt;&lt;lineCharCount val=&quot;75&quot;/&gt;&lt;lineCharCount val=&quot;70&quot;/&gt;&lt;lineCharCount val=&quot;61&quot;/&gt;&lt;/TableIndex&gt;&lt;/ShapeTextInfo&gt;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9"/>
  <p:tag name="ARTICULATE_NAV_LEVEL" val="1"/>
  <p:tag name="ARTICULATE_SLIDE_PRESENTER" val="Erin Posthumus and LoriAnne Barnett"/>
  <p:tag name="ARTICULATE_SLIDE_PRESENTER_GUID" val="07053ec0-a142-46e4-bedf-297318b1000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SEEKBAR" val="True"/>
  <p:tag name="ARTICULATE_PLAYER_CONTROL_PLAYPAUSE" val="True"/>
  <p:tag name="ARTICULATE_USED_LAYOUT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9&quot;/&gt;&lt;/TableIndex&gt;&lt;/ShapeTextInfo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AUTOSHAPE_INFO" val="&lt;ThreeDShapeInfo&gt;&lt;uuid val=&quot;{1660FBCF-845B-4F77-9A2C-83BD39418D13}&quot;/&gt;&lt;isInvalidForFieldText val=&quot;0&quot;/&gt;&lt;Image&gt;&lt;filename val=&quot;C:\Users\Tj\AppData\Local\Temp\~Ca867B\data\asimages\{1660FBCF-845B-4F77-9A2C-83BD39418D13}.png&quot;/&gt;&lt;left val=&quot;275&quot;/&gt;&lt;top val=&quot;506&quot;/&gt;&lt;width val=&quot;73&quot;/&gt;&lt;height val=&quot;32&quot;/&gt;&lt;hasText val=&quot;1&quot;/&gt;&lt;/Image&gt;&lt;/ThreeDShapeInfo&gt;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4&quot;/&gt;&lt;lineCharCount val=&quot;69&quot;/&gt;&lt;lineCharCount val=&quot;72&quot;/&gt;&lt;lineCharCount val=&quot;72&quot;/&gt;&lt;lineCharCount val=&quot;52&quot;/&gt;&lt;/TableIndex&gt;&lt;/ShapeTextInfo&gt;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65"/>
  <p:tag name="ARTICULATE_NAV_LEVEL" val="1"/>
  <p:tag name="ARTICULATE_SLIDE_PRESENTER" val="Erin Posthumus and LoriAnne Barnett"/>
  <p:tag name="ARTICULATE_SLIDE_PRESENTER_GUID" val="07053ec0-a142-46e4-bedf-297318b1000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SEEKBAR" val="True"/>
  <p:tag name="ARTICULATE_PLAYER_CONTROL_PLAYPAUSE" val="True"/>
  <p:tag name="ARTICULATE_USED_LAYOUT" val="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9&quot;/&gt;&lt;/TableIndex&gt;&lt;/ShapeTextInfo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0"/>
  <p:tag name="ARTICULATE_NAV_LEVEL" val="1"/>
  <p:tag name="ARTICULATE_SLIDE_PRESENTER" val="Erin Posthumus and LoriAnne Barnett"/>
  <p:tag name="ARTICULATE_SLIDE_PRESENTER_GUID" val="07053ec0-a142-46e4-bedf-297318b1000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SEEKBAR" val="True"/>
  <p:tag name="ARTICULATE_PLAYER_CONTROL_PLAYPAUSE" val="True"/>
  <p:tag name="ARTICULATE_USED_LAYOUT" val="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9&quot;/&gt;&lt;/TableIndex&gt;&lt;/ShapeTextInfo&gt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65&quot;/&gt;&lt;lineCharCount val=&quot;23&quot;/&gt;&lt;/TableIndex&gt;&lt;/ShapeTextInfo&gt;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1"/>
  <p:tag name="ARTICULATE_NAV_LEVEL" val="1"/>
  <p:tag name="ARTICULATE_SLIDE_PRESENTER" val="Erin Posthumus and LoriAnne Barnett"/>
  <p:tag name="ARTICULATE_SLIDE_PRESENTER_GUID" val="07053ec0-a142-46e4-bedf-297318b1000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SEEKBAR" val="True"/>
  <p:tag name="ARTICULATE_PLAYER_CONTROL_PLAYPAUSE" val="True"/>
  <p:tag name="ARTICULATE_USED_LAYOUT" val="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0&quot;/&gt;&lt;/TableIndex&gt;&lt;/ShapeTextInfo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71&quot;/&gt;&lt;lineCharCount val=&quot;45&quot;/&gt;&lt;/TableIndex&gt;&lt;/ShapeTextInfo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2"/>
  <p:tag name="ARTICULATE_NAV_LEVEL" val="1"/>
  <p:tag name="ARTICULATE_SLIDE_PRESENTER" val="Erin Posthumus and LoriAnne Barnett"/>
  <p:tag name="ARTICULATE_SLIDE_PRESENTER_GUID" val="07053ec0-a142-46e4-bedf-297318b1000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SEEKBAR" val="True"/>
  <p:tag name="ARTICULATE_PLAYER_CONTROL_PLAYPAUSE" val="True"/>
  <p:tag name="ARTICULATE_USED_LAYOUT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6&quot;/&gt;&lt;/TableIndex&gt;&lt;/ShapeTextInfo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1&quot;/&gt;&lt;lineCharCount val=&quot;62&quot;/&gt;&lt;lineCharCount val=&quot;66&quot;/&gt;&lt;lineCharCount val=&quot;64&quot;/&gt;&lt;lineCharCount val=&quot;49&quot;/&gt;&lt;lineCharCount val=&quot;59&quot;/&gt;&lt;lineCharCount val=&quot;69&quot;/&gt;&lt;lineCharCount val=&quot;39&quot;/&gt;&lt;lineCharCount val=&quot;67&quot;/&gt;&lt;lineCharCount val=&quot;44&quot;/&gt;&lt;lineCharCount val=&quot;68&quot;/&gt;&lt;lineCharCount val=&quot;42&quot;/&gt;&lt;/TableIndex&gt;&lt;/ShapeTextInfo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33&quot;/&gt;&lt;lineCharCount val=&quot;13&quot;/&gt;&lt;lineCharCount val=&quot;12&quot;/&gt;&lt;lineCharCount val=&quot;13&quot;/&gt;&lt;lineCharCount val=&quot;11&quot;/&gt;&lt;/TableIndex&gt;&lt;/ShapeTextInfo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3697C2CB-8CFD-4F60-8B0C-7581C1906D16}&quot;/&gt;&lt;isInvalidForFieldText val=&quot;0&quot;/&gt;&lt;Image&gt;&lt;filename val=&quot;C:\Users\Tj\AppData\Local\Temp\~Ca867B\data\asimages\{3697C2CB-8CFD-4F60-8B0C-7581C1906D16}_MtorLt.png&quot;/&gt;&lt;left val=&quot;2&quot;/&gt;&lt;top val=&quot;500&quot;/&gt;&lt;width val=&quot;650&quot;/&gt;&lt;height val=&quot;9&quot;/&gt;&lt;hasText val=&quot;1&quot;/&gt;&lt;/Image&gt;&lt;/ThreeDShapeInfo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AUTOSHAPE_INFO" val="&lt;ThreeDShapeInfo&gt;&lt;uuid val=&quot;{03A9CB2E-4BEC-4D94-8179-EEF4EAEFB7FE}&quot;/&gt;&lt;isInvalidForFieldText val=&quot;0&quot;/&gt;&lt;Image&gt;&lt;filename val=&quot;C:\Users\Tj\AppData\Local\Temp\~CaE1A9\data\asimages\{03A9CB2E-4BEC-4D94-8179-EEF4EAEFB7FE}.png&quot;/&gt;&lt;left val=&quot;23&quot;/&gt;&lt;top val=&quot;11&quot;/&gt;&lt;width val=&quot;179&quot;/&gt;&lt;height val=&quot;67&quot;/&gt;&lt;hasText val=&quot;1&quot;/&gt;&lt;/Image&gt;&lt;/ThreeDShapeInfo&gt;"/>
</p:tagLst>
</file>

<file path=ppt/theme/theme1.xml><?xml version="1.0" encoding="utf-8"?>
<a:theme xmlns:a="http://schemas.openxmlformats.org/drawingml/2006/main" name="1_Office Theme">
  <a:themeElements>
    <a:clrScheme name="Custom 13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005390"/>
      </a:hlink>
      <a:folHlink>
        <a:srgbClr val="7F7F7F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19937</TotalTime>
  <Words>841</Words>
  <Application>Microsoft Office PowerPoint</Application>
  <PresentationFormat>On-screen Show (4:3)</PresentationFormat>
  <Paragraphs>84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1_Office Theme</vt:lpstr>
      <vt:lpstr>Lesson 6— Get Organized  to Go Outside</vt:lpstr>
      <vt:lpstr>Lesson 6 Objectives</vt:lpstr>
      <vt:lpstr>Phenophase Definitions and Instructions</vt:lpstr>
      <vt:lpstr>Datasheets, Clipboard, Pencil</vt:lpstr>
      <vt:lpstr>Printing Paper Datasheets</vt:lpstr>
      <vt:lpstr>Mobile Applications</vt:lpstr>
      <vt:lpstr>Binoculars</vt:lpstr>
      <vt:lpstr>Lesson 6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Course</dc:title>
  <dc:creator>Lane, Theresa J.</dc:creator>
  <dc:description>Copyright, 2000-2003 © Studio F Productions, Inc. All rights reserved.</dc:description>
  <cp:lastModifiedBy>Erin Posthumus</cp:lastModifiedBy>
  <cp:revision>1269</cp:revision>
  <cp:lastPrinted>2015-04-02T18:09:08Z</cp:lastPrinted>
  <dcterms:created xsi:type="dcterms:W3CDTF">2014-06-30T21:51:15Z</dcterms:created>
  <dcterms:modified xsi:type="dcterms:W3CDTF">2015-05-01T20:24:04Z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ublisher">
    <vt:lpwstr>Copyright, 2000-2003 © Studio F Productions, Inc. All rights reserved.</vt:lpwstr>
  </property>
  <property fmtid="{D5CDD505-2E9C-101B-9397-08002B2CF9AE}" pid="3" name="ArticulatePath">
    <vt:lpwstr>ProjectManagement</vt:lpwstr>
  </property>
  <property fmtid="{D5CDD505-2E9C-101B-9397-08002B2CF9AE}" pid="4" name="ArticulateProjectVersion">
    <vt:lpwstr>7</vt:lpwstr>
  </property>
  <property fmtid="{D5CDD505-2E9C-101B-9397-08002B2CF9AE}" pid="5" name="ArticulateUseProject">
    <vt:lpwstr>1</vt:lpwstr>
  </property>
  <property fmtid="{D5CDD505-2E9C-101B-9397-08002B2CF9AE}" pid="6" name="ArticulateGUID">
    <vt:lpwstr>F437F23F-6F55-40CE-B64A-2E40936C1587</vt:lpwstr>
  </property>
  <property fmtid="{D5CDD505-2E9C-101B-9397-08002B2CF9AE}" pid="7" name="ArticulateProjectFull">
    <vt:lpwstr>J:\Posthumus\NNHowTo.ppta</vt:lpwstr>
  </property>
</Properties>
</file>