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6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7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0"/>
  </p:notesMasterIdLst>
  <p:handoutMasterIdLst>
    <p:handoutMasterId r:id="rId11"/>
  </p:handoutMasterIdLst>
  <p:sldIdLst>
    <p:sldId id="340" r:id="rId2"/>
    <p:sldId id="341" r:id="rId3"/>
    <p:sldId id="342" r:id="rId4"/>
    <p:sldId id="367" r:id="rId5"/>
    <p:sldId id="368" r:id="rId6"/>
    <p:sldId id="370" r:id="rId7"/>
    <p:sldId id="369" r:id="rId8"/>
    <p:sldId id="343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FFCC99"/>
    <a:srgbClr val="FFFFCC"/>
    <a:srgbClr val="33CC33"/>
    <a:srgbClr val="996633"/>
    <a:srgbClr val="CC9900"/>
    <a:srgbClr val="B9B76D"/>
    <a:srgbClr val="B0A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3" autoAdjust="0"/>
    <p:restoredTop sz="69973" autoAdjust="0"/>
  </p:normalViewPr>
  <p:slideViewPr>
    <p:cSldViewPr>
      <p:cViewPr varScale="1">
        <p:scale>
          <a:sx n="46" d="100"/>
          <a:sy n="46" d="100"/>
        </p:scale>
        <p:origin x="-2178" y="-10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-19901"/>
    </p:cViewPr>
  </p:sorterViewPr>
  <p:notesViewPr>
    <p:cSldViewPr>
      <p:cViewPr varScale="1">
        <p:scale>
          <a:sx n="60" d="100"/>
          <a:sy n="60" d="100"/>
        </p:scale>
        <p:origin x="1613" y="3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417396-651C-4E4A-98CD-5AAB1519B1A3}" type="doc">
      <dgm:prSet loTypeId="urn:microsoft.com/office/officeart/2008/layout/PictureAccentList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3C15210-DB47-4495-A586-9733614BDFB4}">
      <dgm:prSet phldrT="[Text]"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By the end of this lesson, you will be able to: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21E6AF0B-2045-4C45-8EA3-E063568FB88E}" type="parTrans" cxnId="{48C709BD-CA4C-4158-9367-23D387A2783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0C56042-496A-4905-88D7-CF4ED2E074F7}" type="sibTrans" cxnId="{48C709BD-CA4C-4158-9367-23D387A2783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E55707-A8D2-4858-8F9A-42555C06B845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Participate in a </a:t>
          </a:r>
          <a:r>
            <a:rPr lang="en-US" sz="2000" i="1" dirty="0" smtClean="0">
              <a:solidFill>
                <a:schemeClr val="tx1"/>
              </a:solidFill>
              <a:latin typeface="+mj-lt"/>
            </a:rPr>
            <a:t>Nature’s Notebook </a:t>
          </a:r>
          <a:r>
            <a:rPr lang="en-US" sz="2000" dirty="0" smtClean="0">
              <a:solidFill>
                <a:schemeClr val="tx1"/>
              </a:solidFill>
              <a:latin typeface="+mj-lt"/>
            </a:rPr>
            <a:t>webinar.</a:t>
          </a:r>
        </a:p>
      </dgm:t>
    </dgm:pt>
    <dgm:pt modelId="{3174B2C9-C8A5-47BA-A567-FE3FE8D65AC9}" type="parTrans" cxnId="{007165CC-DB89-485D-A721-7DA3470965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05A8CEF-4DAB-4FAB-9605-A9A71A17A432}" type="sibTrans" cxnId="{007165CC-DB89-485D-A721-7DA3470965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DB2B857-8D2F-4F72-801B-DFE16BC97A7A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Engage more deeply with phenology specific training resources (Botany Primer and the Phenophase Primer).</a:t>
          </a:r>
        </a:p>
      </dgm:t>
    </dgm:pt>
    <dgm:pt modelId="{52576858-4B7E-4457-A48D-8E5D455CC612}" type="parTrans" cxnId="{30AD9D91-DD20-43D5-98D6-599A204416B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EA43FF7-6132-432D-AF15-F21A36C39D04}" type="sibTrans" cxnId="{30AD9D91-DD20-43D5-98D6-599A204416B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6248395-7B2B-4EA3-8694-18EB1B5D485A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Read about current phenology research and how it relates to you.</a:t>
          </a:r>
        </a:p>
      </dgm:t>
    </dgm:pt>
    <dgm:pt modelId="{62B93B67-060A-4430-9624-DDD777B0DCEF}" type="parTrans" cxnId="{B8DB9153-51F1-43AD-991C-91FE9C7341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6F25BC-28F1-478C-AF5F-616DF2C4B7E0}" type="sibTrans" cxnId="{B8DB9153-51F1-43AD-991C-91FE9C7341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8B80B1-1F66-4A64-97D9-11E5E5830815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Become a Local Phenology Leader and help others interested.</a:t>
          </a:r>
          <a:endParaRPr lang="en-US" sz="2000" dirty="0">
            <a:solidFill>
              <a:schemeClr val="tx1"/>
            </a:solidFill>
            <a:latin typeface="+mj-lt"/>
          </a:endParaRPr>
        </a:p>
      </dgm:t>
    </dgm:pt>
    <dgm:pt modelId="{655E686A-CF14-4DDC-BBAF-4E8A15D502B5}" type="parTrans" cxnId="{26FCAB46-B5B6-44D4-BD78-A5CCA8FEED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D80C8D-53CC-4866-A21A-46E79E487C9A}" type="sibTrans" cxnId="{26FCAB46-B5B6-44D4-BD78-A5CCA8FEED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BAEB9F-D4B2-45E2-8C78-71E18A8A99B6}">
      <dgm:prSet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+mj-lt"/>
            </a:rPr>
            <a:t>Establish a phenology walk or trail.</a:t>
          </a:r>
        </a:p>
      </dgm:t>
    </dgm:pt>
    <dgm:pt modelId="{AD7311F4-A01C-4446-8314-1A4475611587}" type="parTrans" cxnId="{3B14324A-AFCB-4438-87C4-C26793FF94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18F94CD-DA0B-4C79-B05D-D68BAD559584}" type="sibTrans" cxnId="{3B14324A-AFCB-4438-87C4-C26793FF94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2E80627-BDF5-43D4-BCD3-C799A49F3A5A}" type="pres">
      <dgm:prSet presAssocID="{AA417396-651C-4E4A-98CD-5AAB1519B1A3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A0394D2-58A9-4683-A62F-5CE7B6ACB48C}" type="pres">
      <dgm:prSet presAssocID="{23C15210-DB47-4495-A586-9733614BDFB4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70FDA8E1-0C36-4AE6-B121-76EE2C5938CD}" type="pres">
      <dgm:prSet presAssocID="{23C15210-DB47-4495-A586-9733614BDFB4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37095E8B-AB43-4CB8-B315-60B7A263FF39}" type="pres">
      <dgm:prSet presAssocID="{23C15210-DB47-4495-A586-9733614BDFB4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71E99F94-9B6C-40E3-9E53-6E9D8045B174}" type="pres">
      <dgm:prSet presAssocID="{23C15210-DB47-4495-A586-9733614BDFB4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4C0EC5C-56AD-4203-A96F-59A695433B76}" type="pres">
      <dgm:prSet presAssocID="{CDE55707-A8D2-4858-8F9A-42555C06B845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5BA1E56-E29C-49BC-915D-55FACC125450}" type="pres">
      <dgm:prSet presAssocID="{CDE55707-A8D2-4858-8F9A-42555C06B845}" presName="Image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21EFBEDB-3B62-48D5-BC90-051B63268EF7}" type="pres">
      <dgm:prSet presAssocID="{CDE55707-A8D2-4858-8F9A-42555C06B845}" presName="childText" presStyleLbl="l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EA64B9-8129-4FC8-AE85-38396E2AD5B3}" type="pres">
      <dgm:prSet presAssocID="{BDB2B857-8D2F-4F72-801B-DFE16BC97A7A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07DC8F0-E7A4-4664-8B4C-4C4DA4529C56}" type="pres">
      <dgm:prSet presAssocID="{BDB2B857-8D2F-4F72-801B-DFE16BC97A7A}" presName="Image" presStyleLbl="nod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198D1157-F459-432F-AB8B-E57208DA6BB7}" type="pres">
      <dgm:prSet presAssocID="{BDB2B857-8D2F-4F72-801B-DFE16BC97A7A}" presName="childText" presStyleLbl="l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16DF4-79E2-462D-9A05-E504E658B123}" type="pres">
      <dgm:prSet presAssocID="{66248395-7B2B-4EA3-8694-18EB1B5D485A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8626ED3-7802-4AB0-9E95-77C3E8097536}" type="pres">
      <dgm:prSet presAssocID="{66248395-7B2B-4EA3-8694-18EB1B5D485A}" presName="Image" presStyleLbl="node1" presStyleIdx="2" presStyleCnt="5" custAng="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51F9942A-A6BD-42C5-8669-A80AD2D3F1BB}" type="pres">
      <dgm:prSet presAssocID="{66248395-7B2B-4EA3-8694-18EB1B5D485A}" presName="childText" presStyleLbl="l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1A0D6-54C5-4F34-9CB6-EEDF8069E970}" type="pres">
      <dgm:prSet presAssocID="{558B80B1-1F66-4A64-97D9-11E5E5830815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BFEB71F-AF37-49B9-AEDD-8270E28490BA}" type="pres">
      <dgm:prSet presAssocID="{558B80B1-1F66-4A64-97D9-11E5E5830815}" presName="Image" presStyleLbl="nod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  <dgm:t>
        <a:bodyPr/>
        <a:lstStyle/>
        <a:p>
          <a:endParaRPr lang="en-US"/>
        </a:p>
      </dgm:t>
    </dgm:pt>
    <dgm:pt modelId="{EE40C297-982B-401A-83A1-9B59333DB01E}" type="pres">
      <dgm:prSet presAssocID="{558B80B1-1F66-4A64-97D9-11E5E5830815}" presName="childText" presStyleLbl="l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FB812B-D826-45DA-88F3-DC688DB2B20E}" type="pres">
      <dgm:prSet presAssocID="{6BBAEB9F-D4B2-45E2-8C78-71E18A8A99B6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B5A8017-A7AB-43D0-A9AD-52B1DDC5D3A7}" type="pres">
      <dgm:prSet presAssocID="{6BBAEB9F-D4B2-45E2-8C78-71E18A8A99B6}" presName="Image" presStyleLbl="nod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99809339-05B1-4061-A805-35C9F7DD2BBD}" type="pres">
      <dgm:prSet presAssocID="{6BBAEB9F-D4B2-45E2-8C78-71E18A8A99B6}" presName="childText" presStyleLbl="l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FCAB46-B5B6-44D4-BD78-A5CCA8FEEDF5}" srcId="{23C15210-DB47-4495-A586-9733614BDFB4}" destId="{558B80B1-1F66-4A64-97D9-11E5E5830815}" srcOrd="3" destOrd="0" parTransId="{655E686A-CF14-4DDC-BBAF-4E8A15D502B5}" sibTransId="{24D80C8D-53CC-4866-A21A-46E79E487C9A}"/>
    <dgm:cxn modelId="{48C709BD-CA4C-4158-9367-23D387A2783C}" srcId="{AA417396-651C-4E4A-98CD-5AAB1519B1A3}" destId="{23C15210-DB47-4495-A586-9733614BDFB4}" srcOrd="0" destOrd="0" parTransId="{21E6AF0B-2045-4C45-8EA3-E063568FB88E}" sibTransId="{00C56042-496A-4905-88D7-CF4ED2E074F7}"/>
    <dgm:cxn modelId="{B724C1FB-F41C-41FF-9A27-95DFA0517B60}" type="presOf" srcId="{23C15210-DB47-4495-A586-9733614BDFB4}" destId="{37095E8B-AB43-4CB8-B315-60B7A263FF39}" srcOrd="0" destOrd="0" presId="urn:microsoft.com/office/officeart/2008/layout/PictureAccentList"/>
    <dgm:cxn modelId="{30AD9D91-DD20-43D5-98D6-599A204416BE}" srcId="{23C15210-DB47-4495-A586-9733614BDFB4}" destId="{BDB2B857-8D2F-4F72-801B-DFE16BC97A7A}" srcOrd="1" destOrd="0" parTransId="{52576858-4B7E-4457-A48D-8E5D455CC612}" sibTransId="{8EA43FF7-6132-432D-AF15-F21A36C39D04}"/>
    <dgm:cxn modelId="{7B1CE487-2E8A-4C36-A4CD-AB80259AB96B}" type="presOf" srcId="{CDE55707-A8D2-4858-8F9A-42555C06B845}" destId="{21EFBEDB-3B62-48D5-BC90-051B63268EF7}" srcOrd="0" destOrd="0" presId="urn:microsoft.com/office/officeart/2008/layout/PictureAccentList"/>
    <dgm:cxn modelId="{3B14324A-AFCB-4438-87C4-C26793FF9406}" srcId="{23C15210-DB47-4495-A586-9733614BDFB4}" destId="{6BBAEB9F-D4B2-45E2-8C78-71E18A8A99B6}" srcOrd="4" destOrd="0" parTransId="{AD7311F4-A01C-4446-8314-1A4475611587}" sibTransId="{718F94CD-DA0B-4C79-B05D-D68BAD559584}"/>
    <dgm:cxn modelId="{B8DB9153-51F1-43AD-991C-91FE9C73415F}" srcId="{23C15210-DB47-4495-A586-9733614BDFB4}" destId="{66248395-7B2B-4EA3-8694-18EB1B5D485A}" srcOrd="2" destOrd="0" parTransId="{62B93B67-060A-4430-9624-DDD777B0DCEF}" sibTransId="{C76F25BC-28F1-478C-AF5F-616DF2C4B7E0}"/>
    <dgm:cxn modelId="{C7BFBCBD-6601-43E9-A367-E68B8EABB2A5}" type="presOf" srcId="{558B80B1-1F66-4A64-97D9-11E5E5830815}" destId="{EE40C297-982B-401A-83A1-9B59333DB01E}" srcOrd="0" destOrd="0" presId="urn:microsoft.com/office/officeart/2008/layout/PictureAccentList"/>
    <dgm:cxn modelId="{0C96D878-FBF8-475B-A2BD-7207115B8B29}" type="presOf" srcId="{6BBAEB9F-D4B2-45E2-8C78-71E18A8A99B6}" destId="{99809339-05B1-4061-A805-35C9F7DD2BBD}" srcOrd="0" destOrd="0" presId="urn:microsoft.com/office/officeart/2008/layout/PictureAccentList"/>
    <dgm:cxn modelId="{007165CC-DB89-485D-A721-7DA34709654B}" srcId="{23C15210-DB47-4495-A586-9733614BDFB4}" destId="{CDE55707-A8D2-4858-8F9A-42555C06B845}" srcOrd="0" destOrd="0" parTransId="{3174B2C9-C8A5-47BA-A567-FE3FE8D65AC9}" sibTransId="{E05A8CEF-4DAB-4FAB-9605-A9A71A17A432}"/>
    <dgm:cxn modelId="{CD9D9C17-84D4-462B-8966-3D8FCE901866}" type="presOf" srcId="{AA417396-651C-4E4A-98CD-5AAB1519B1A3}" destId="{32E80627-BDF5-43D4-BCD3-C799A49F3A5A}" srcOrd="0" destOrd="0" presId="urn:microsoft.com/office/officeart/2008/layout/PictureAccentList"/>
    <dgm:cxn modelId="{C68AB4BA-AB53-4165-A5F2-1285C8F2A7B3}" type="presOf" srcId="{66248395-7B2B-4EA3-8694-18EB1B5D485A}" destId="{51F9942A-A6BD-42C5-8669-A80AD2D3F1BB}" srcOrd="0" destOrd="0" presId="urn:microsoft.com/office/officeart/2008/layout/PictureAccentList"/>
    <dgm:cxn modelId="{A549D7FD-954F-4BC9-BA82-67068B19E0AF}" type="presOf" srcId="{BDB2B857-8D2F-4F72-801B-DFE16BC97A7A}" destId="{198D1157-F459-432F-AB8B-E57208DA6BB7}" srcOrd="0" destOrd="0" presId="urn:microsoft.com/office/officeart/2008/layout/PictureAccentList"/>
    <dgm:cxn modelId="{84314550-6CA2-4573-AEEE-EBAA9364696A}" type="presParOf" srcId="{32E80627-BDF5-43D4-BCD3-C799A49F3A5A}" destId="{1A0394D2-58A9-4683-A62F-5CE7B6ACB48C}" srcOrd="0" destOrd="0" presId="urn:microsoft.com/office/officeart/2008/layout/PictureAccentList"/>
    <dgm:cxn modelId="{591B4314-15B4-47DD-BF38-445BE7423566}" type="presParOf" srcId="{1A0394D2-58A9-4683-A62F-5CE7B6ACB48C}" destId="{70FDA8E1-0C36-4AE6-B121-76EE2C5938CD}" srcOrd="0" destOrd="0" presId="urn:microsoft.com/office/officeart/2008/layout/PictureAccentList"/>
    <dgm:cxn modelId="{565BC011-ABED-4876-A94B-486374F55F17}" type="presParOf" srcId="{70FDA8E1-0C36-4AE6-B121-76EE2C5938CD}" destId="{37095E8B-AB43-4CB8-B315-60B7A263FF39}" srcOrd="0" destOrd="0" presId="urn:microsoft.com/office/officeart/2008/layout/PictureAccentList"/>
    <dgm:cxn modelId="{70471070-091F-41D8-AC1B-91FB9846A741}" type="presParOf" srcId="{1A0394D2-58A9-4683-A62F-5CE7B6ACB48C}" destId="{71E99F94-9B6C-40E3-9E53-6E9D8045B174}" srcOrd="1" destOrd="0" presId="urn:microsoft.com/office/officeart/2008/layout/PictureAccentList"/>
    <dgm:cxn modelId="{12795612-B4A2-4E18-9C31-C27727EEE1F7}" type="presParOf" srcId="{71E99F94-9B6C-40E3-9E53-6E9D8045B174}" destId="{54C0EC5C-56AD-4203-A96F-59A695433B76}" srcOrd="0" destOrd="0" presId="urn:microsoft.com/office/officeart/2008/layout/PictureAccentList"/>
    <dgm:cxn modelId="{C880A0E2-4EDE-41D8-98DC-EF343DFD99D9}" type="presParOf" srcId="{54C0EC5C-56AD-4203-A96F-59A695433B76}" destId="{05BA1E56-E29C-49BC-915D-55FACC125450}" srcOrd="0" destOrd="0" presId="urn:microsoft.com/office/officeart/2008/layout/PictureAccentList"/>
    <dgm:cxn modelId="{910FC7AE-3435-4C2B-A9B4-BE2C5F15C925}" type="presParOf" srcId="{54C0EC5C-56AD-4203-A96F-59A695433B76}" destId="{21EFBEDB-3B62-48D5-BC90-051B63268EF7}" srcOrd="1" destOrd="0" presId="urn:microsoft.com/office/officeart/2008/layout/PictureAccentList"/>
    <dgm:cxn modelId="{B7CFE932-434B-429E-AFAB-C57832127E18}" type="presParOf" srcId="{71E99F94-9B6C-40E3-9E53-6E9D8045B174}" destId="{22EA64B9-8129-4FC8-AE85-38396E2AD5B3}" srcOrd="1" destOrd="0" presId="urn:microsoft.com/office/officeart/2008/layout/PictureAccentList"/>
    <dgm:cxn modelId="{D76E5AE2-A7F4-4C27-AACC-C36DD3BFBB8C}" type="presParOf" srcId="{22EA64B9-8129-4FC8-AE85-38396E2AD5B3}" destId="{307DC8F0-E7A4-4664-8B4C-4C4DA4529C56}" srcOrd="0" destOrd="0" presId="urn:microsoft.com/office/officeart/2008/layout/PictureAccentList"/>
    <dgm:cxn modelId="{B12BC261-8A43-4B86-9BF8-0B9240F9EBEA}" type="presParOf" srcId="{22EA64B9-8129-4FC8-AE85-38396E2AD5B3}" destId="{198D1157-F459-432F-AB8B-E57208DA6BB7}" srcOrd="1" destOrd="0" presId="urn:microsoft.com/office/officeart/2008/layout/PictureAccentList"/>
    <dgm:cxn modelId="{0455F6FF-8180-4ABE-9E85-B4192DAAE026}" type="presParOf" srcId="{71E99F94-9B6C-40E3-9E53-6E9D8045B174}" destId="{2D116DF4-79E2-462D-9A05-E504E658B123}" srcOrd="2" destOrd="0" presId="urn:microsoft.com/office/officeart/2008/layout/PictureAccentList"/>
    <dgm:cxn modelId="{D8612A2E-2BDC-45F2-8415-4711AAA8A280}" type="presParOf" srcId="{2D116DF4-79E2-462D-9A05-E504E658B123}" destId="{98626ED3-7802-4AB0-9E95-77C3E8097536}" srcOrd="0" destOrd="0" presId="urn:microsoft.com/office/officeart/2008/layout/PictureAccentList"/>
    <dgm:cxn modelId="{F4170E0E-E14F-4C7F-997C-6E1A2A82C089}" type="presParOf" srcId="{2D116DF4-79E2-462D-9A05-E504E658B123}" destId="{51F9942A-A6BD-42C5-8669-A80AD2D3F1BB}" srcOrd="1" destOrd="0" presId="urn:microsoft.com/office/officeart/2008/layout/PictureAccentList"/>
    <dgm:cxn modelId="{434E2B30-FF45-4334-9490-2204AB8C6F37}" type="presParOf" srcId="{71E99F94-9B6C-40E3-9E53-6E9D8045B174}" destId="{F781A0D6-54C5-4F34-9CB6-EEDF8069E970}" srcOrd="3" destOrd="0" presId="urn:microsoft.com/office/officeart/2008/layout/PictureAccentList"/>
    <dgm:cxn modelId="{0C3E6697-2730-4C9C-82F4-029937DD050E}" type="presParOf" srcId="{F781A0D6-54C5-4F34-9CB6-EEDF8069E970}" destId="{0BFEB71F-AF37-49B9-AEDD-8270E28490BA}" srcOrd="0" destOrd="0" presId="urn:microsoft.com/office/officeart/2008/layout/PictureAccentList"/>
    <dgm:cxn modelId="{17AD5BBE-7FDB-44BC-B9D2-7857D7B3510F}" type="presParOf" srcId="{F781A0D6-54C5-4F34-9CB6-EEDF8069E970}" destId="{EE40C297-982B-401A-83A1-9B59333DB01E}" srcOrd="1" destOrd="0" presId="urn:microsoft.com/office/officeart/2008/layout/PictureAccentList"/>
    <dgm:cxn modelId="{1E3F9C7E-329E-4138-9D0E-3BE8BB0E179E}" type="presParOf" srcId="{71E99F94-9B6C-40E3-9E53-6E9D8045B174}" destId="{FBFB812B-D826-45DA-88F3-DC688DB2B20E}" srcOrd="4" destOrd="0" presId="urn:microsoft.com/office/officeart/2008/layout/PictureAccentList"/>
    <dgm:cxn modelId="{2D917678-2732-4CD2-8016-4F7DDDDDF5F8}" type="presParOf" srcId="{FBFB812B-D826-45DA-88F3-DC688DB2B20E}" destId="{6B5A8017-A7AB-43D0-A9AD-52B1DDC5D3A7}" srcOrd="0" destOrd="0" presId="urn:microsoft.com/office/officeart/2008/layout/PictureAccentList"/>
    <dgm:cxn modelId="{A1CCD9DC-9DE5-4BEC-AC26-56E67ADA43B6}" type="presParOf" srcId="{FBFB812B-D826-45DA-88F3-DC688DB2B20E}" destId="{99809339-05B1-4061-A805-35C9F7DD2BB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95E8B-AB43-4CB8-B315-60B7A263FF39}">
      <dsp:nvSpPr>
        <dsp:cNvPr id="0" name=""/>
        <dsp:cNvSpPr/>
      </dsp:nvSpPr>
      <dsp:spPr>
        <a:xfrm>
          <a:off x="2008733" y="66"/>
          <a:ext cx="6040933" cy="823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By the end of this lesson, you will be able to: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032860" y="24193"/>
        <a:ext cx="5992679" cy="775509"/>
      </dsp:txXfrm>
    </dsp:sp>
    <dsp:sp modelId="{05BA1E56-E29C-49BC-915D-55FACC125450}">
      <dsp:nvSpPr>
        <dsp:cNvPr id="0" name=""/>
        <dsp:cNvSpPr/>
      </dsp:nvSpPr>
      <dsp:spPr>
        <a:xfrm>
          <a:off x="2008733" y="972108"/>
          <a:ext cx="823763" cy="8237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EFBEDB-3B62-48D5-BC90-051B63268EF7}">
      <dsp:nvSpPr>
        <dsp:cNvPr id="0" name=""/>
        <dsp:cNvSpPr/>
      </dsp:nvSpPr>
      <dsp:spPr>
        <a:xfrm>
          <a:off x="2881922" y="972108"/>
          <a:ext cx="5167744" cy="82376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Participate in a </a:t>
          </a:r>
          <a:r>
            <a:rPr lang="en-US" sz="2000" i="1" kern="1200" dirty="0" smtClean="0">
              <a:solidFill>
                <a:schemeClr val="tx1"/>
              </a:solidFill>
              <a:latin typeface="+mj-lt"/>
            </a:rPr>
            <a:t>Nature’s Notebook </a:t>
          </a:r>
          <a:r>
            <a:rPr lang="en-US" sz="2000" kern="1200" dirty="0" smtClean="0">
              <a:solidFill>
                <a:schemeClr val="tx1"/>
              </a:solidFill>
              <a:latin typeface="+mj-lt"/>
            </a:rPr>
            <a:t>webinar.</a:t>
          </a:r>
        </a:p>
      </dsp:txBody>
      <dsp:txXfrm>
        <a:off x="2922142" y="1012328"/>
        <a:ext cx="5087304" cy="743323"/>
      </dsp:txXfrm>
    </dsp:sp>
    <dsp:sp modelId="{307DC8F0-E7A4-4664-8B4C-4C4DA4529C56}">
      <dsp:nvSpPr>
        <dsp:cNvPr id="0" name=""/>
        <dsp:cNvSpPr/>
      </dsp:nvSpPr>
      <dsp:spPr>
        <a:xfrm>
          <a:off x="2008733" y="1894723"/>
          <a:ext cx="823763" cy="8237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8D1157-F459-432F-AB8B-E57208DA6BB7}">
      <dsp:nvSpPr>
        <dsp:cNvPr id="0" name=""/>
        <dsp:cNvSpPr/>
      </dsp:nvSpPr>
      <dsp:spPr>
        <a:xfrm>
          <a:off x="2881922" y="1894723"/>
          <a:ext cx="5167744" cy="82376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Engage more deeply with phenology specific training resources (Botany Primer and the Phenophase Primer).</a:t>
          </a:r>
        </a:p>
      </dsp:txBody>
      <dsp:txXfrm>
        <a:off x="2922142" y="1934943"/>
        <a:ext cx="5087304" cy="743323"/>
      </dsp:txXfrm>
    </dsp:sp>
    <dsp:sp modelId="{98626ED3-7802-4AB0-9E95-77C3E8097536}">
      <dsp:nvSpPr>
        <dsp:cNvPr id="0" name=""/>
        <dsp:cNvSpPr/>
      </dsp:nvSpPr>
      <dsp:spPr>
        <a:xfrm>
          <a:off x="2008733" y="2817338"/>
          <a:ext cx="823763" cy="8237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F9942A-A6BD-42C5-8669-A80AD2D3F1BB}">
      <dsp:nvSpPr>
        <dsp:cNvPr id="0" name=""/>
        <dsp:cNvSpPr/>
      </dsp:nvSpPr>
      <dsp:spPr>
        <a:xfrm>
          <a:off x="2881922" y="2817338"/>
          <a:ext cx="5167744" cy="82376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Read about current phenology research and how it relates to you.</a:t>
          </a:r>
        </a:p>
      </dsp:txBody>
      <dsp:txXfrm>
        <a:off x="2922142" y="2857558"/>
        <a:ext cx="5087304" cy="743323"/>
      </dsp:txXfrm>
    </dsp:sp>
    <dsp:sp modelId="{0BFEB71F-AF37-49B9-AEDD-8270E28490BA}">
      <dsp:nvSpPr>
        <dsp:cNvPr id="0" name=""/>
        <dsp:cNvSpPr/>
      </dsp:nvSpPr>
      <dsp:spPr>
        <a:xfrm>
          <a:off x="2008733" y="3739954"/>
          <a:ext cx="823763" cy="8237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40C297-982B-401A-83A1-9B59333DB01E}">
      <dsp:nvSpPr>
        <dsp:cNvPr id="0" name=""/>
        <dsp:cNvSpPr/>
      </dsp:nvSpPr>
      <dsp:spPr>
        <a:xfrm>
          <a:off x="2881922" y="3739954"/>
          <a:ext cx="5167744" cy="82376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Become a Local Phenology Leader and help others interested.</a:t>
          </a:r>
          <a:endParaRPr lang="en-US" sz="2000" kern="1200" dirty="0">
            <a:solidFill>
              <a:schemeClr val="tx1"/>
            </a:solidFill>
            <a:latin typeface="+mj-lt"/>
          </a:endParaRPr>
        </a:p>
      </dsp:txBody>
      <dsp:txXfrm>
        <a:off x="2922142" y="3780174"/>
        <a:ext cx="5087304" cy="743323"/>
      </dsp:txXfrm>
    </dsp:sp>
    <dsp:sp modelId="{6B5A8017-A7AB-43D0-A9AD-52B1DDC5D3A7}">
      <dsp:nvSpPr>
        <dsp:cNvPr id="0" name=""/>
        <dsp:cNvSpPr/>
      </dsp:nvSpPr>
      <dsp:spPr>
        <a:xfrm>
          <a:off x="2008733" y="4662569"/>
          <a:ext cx="823763" cy="8237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809339-05B1-4061-A805-35C9F7DD2BBD}">
      <dsp:nvSpPr>
        <dsp:cNvPr id="0" name=""/>
        <dsp:cNvSpPr/>
      </dsp:nvSpPr>
      <dsp:spPr>
        <a:xfrm>
          <a:off x="2881922" y="4662569"/>
          <a:ext cx="5167744" cy="82376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j-lt"/>
            </a:rPr>
            <a:t>Establish a phenology walk or trail.</a:t>
          </a:r>
        </a:p>
      </dsp:txBody>
      <dsp:txXfrm>
        <a:off x="2922142" y="4702789"/>
        <a:ext cx="5087304" cy="743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fld id="{B64A4815-CADE-48C2-AB06-98D773D264CD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B7A10608-6FCF-4A83-9CBD-639905B49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7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0481" y="0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r>
              <a:rPr lang="en-US" smtClean="0"/>
              <a:t>How to use the</a:t>
            </a:r>
            <a:r>
              <a:rPr lang="en-US" i="1" smtClean="0"/>
              <a:t> Nature’s Notebook</a:t>
            </a:r>
            <a:br>
              <a:rPr lang="en-US" i="1" smtClean="0"/>
            </a:br>
            <a:r>
              <a:rPr lang="en-US" smtClean="0"/>
              <a:t>Citizen Science Program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r>
              <a:rPr lang="en-US" smtClean="0"/>
              <a:t>April 2015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7" tIns="48324" rIns="96647" bIns="483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69"/>
            <a:ext cx="5852160" cy="4558904"/>
          </a:xfrm>
          <a:prstGeom prst="rect">
            <a:avLst/>
          </a:prstGeom>
        </p:spPr>
        <p:txBody>
          <a:bodyPr vert="horz" lIns="96647" tIns="48324" rIns="96647" bIns="483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D0BB0B41-C83E-4507-99EC-10B20FA7FD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78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npn.org/nn/webinar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npn.org/pubs/report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npn.org/nn/connect/highlighted_pub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anpn.org/partner/projec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10—More Opportunities for Learning, Engaging, and Connecting with Others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9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10 Objectives</a:t>
            </a:r>
          </a:p>
          <a:p>
            <a:endParaRPr lang="en-US" dirty="0" smtClean="0"/>
          </a:p>
          <a:p>
            <a:pPr>
              <a:lnSpc>
                <a:spcPct val="150000"/>
              </a:lnSpc>
              <a:spcBef>
                <a:spcPts val="634"/>
              </a:spcBef>
              <a:spcAft>
                <a:spcPts val="634"/>
              </a:spcAft>
            </a:pPr>
            <a:r>
              <a:rPr lang="en-US" dirty="0" smtClean="0"/>
              <a:t>By the end of this lesson, you will be able to:</a:t>
            </a:r>
          </a:p>
          <a:p>
            <a:pPr>
              <a:lnSpc>
                <a:spcPct val="150000"/>
              </a:lnSpc>
              <a:spcBef>
                <a:spcPts val="634"/>
              </a:spcBef>
              <a:spcAft>
                <a:spcPts val="634"/>
              </a:spcAft>
            </a:pPr>
            <a:endParaRPr lang="en-US" dirty="0" smtClean="0"/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Participate in a </a:t>
            </a:r>
            <a:r>
              <a:rPr lang="en-US" i="1" dirty="0" smtClean="0"/>
              <a:t>Nature’s Notebook </a:t>
            </a:r>
            <a:r>
              <a:rPr lang="en-US" dirty="0" smtClean="0"/>
              <a:t>webinar.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Engage more deeply with phenology specific training resources (Botany 101 and the Phenophase Primer).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Read about current phenology research and how it relates to you.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Become a PhenoChampion and help others interested.</a:t>
            </a:r>
          </a:p>
          <a:p>
            <a:pPr marL="181213" indent="-181213">
              <a:buFont typeface="Arial" panose="020B0604020202020204" pitchFamily="34" charset="0"/>
              <a:buChar char="•"/>
            </a:pPr>
            <a:r>
              <a:rPr lang="en-US" dirty="0" smtClean="0"/>
              <a:t>Establish a phenology walk or trail.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7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Participate in a </a:t>
            </a:r>
            <a:r>
              <a:rPr lang="en-US" b="1" i="1" dirty="0" smtClean="0"/>
              <a:t>Nature’s Notebook </a:t>
            </a:r>
            <a:r>
              <a:rPr lang="en-US" b="1" i="0" dirty="0" smtClean="0"/>
              <a:t>W</a:t>
            </a:r>
            <a:r>
              <a:rPr lang="en-US" b="1" dirty="0" smtClean="0"/>
              <a:t>ebinar</a:t>
            </a:r>
          </a:p>
          <a:p>
            <a:endParaRPr lang="en-US" dirty="0" smtClean="0"/>
          </a:p>
          <a:p>
            <a:r>
              <a:rPr lang="en-US" dirty="0" smtClean="0"/>
              <a:t>The National Coordinating Office (NCO) in Arizona offers an annual webinar series where</a:t>
            </a:r>
            <a:r>
              <a:rPr lang="en-US" baseline="0" dirty="0" smtClean="0"/>
              <a:t> you can </a:t>
            </a:r>
            <a:r>
              <a:rPr lang="en-US" dirty="0"/>
              <a:t>learn more about the specifics of monitoring using </a:t>
            </a:r>
            <a:r>
              <a:rPr lang="en-US" i="1" dirty="0"/>
              <a:t>Nature's Notebook</a:t>
            </a:r>
            <a:r>
              <a:rPr lang="en-US" dirty="0"/>
              <a:t>, previews of findings as the year progresses, how to visualize your own data, and more. 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Visit </a:t>
            </a:r>
            <a:r>
              <a:rPr lang="en-US" dirty="0" smtClean="0">
                <a:hlinkClick r:id="rId3"/>
              </a:rPr>
              <a:t>www.usanpn.org/nn/webinars</a:t>
            </a:r>
            <a:r>
              <a:rPr lang="en-US" dirty="0" smtClean="0"/>
              <a:t> for the schedule.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30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469">
              <a:defRPr/>
            </a:pPr>
            <a:r>
              <a:rPr lang="en-US" b="1" dirty="0" smtClean="0"/>
              <a:t>More Phenology Education Resources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The NCO develops resources to further your understanding of botany in relation to phenology and general phenophase identification.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Upcoming resources</a:t>
            </a:r>
            <a:r>
              <a:rPr lang="en-US" baseline="0" dirty="0" smtClean="0"/>
              <a:t> for 2015 include a botany primer and a phenophase primer.</a:t>
            </a:r>
          </a:p>
          <a:p>
            <a:pPr defTabSz="966469">
              <a:defRPr/>
            </a:pPr>
            <a:endParaRPr lang="en-US" baseline="0" dirty="0" smtClean="0"/>
          </a:p>
          <a:p>
            <a:pPr defTabSz="966469">
              <a:defRPr/>
            </a:pPr>
            <a:r>
              <a:rPr lang="en-US" dirty="0"/>
              <a:t>These resources may be found </a:t>
            </a:r>
            <a:r>
              <a:rPr lang="en-US"/>
              <a:t>at 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www.usanpn.org/pubs/reports</a:t>
            </a:r>
            <a:r>
              <a:rPr lang="en-US" smtClean="0"/>
              <a:t> </a:t>
            </a:r>
            <a:r>
              <a:rPr lang="en-US" dirty="0"/>
              <a:t>when they become available.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9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6469">
              <a:defRPr/>
            </a:pPr>
            <a:r>
              <a:rPr lang="en-US" b="1" dirty="0" smtClean="0"/>
              <a:t>Phenology and Climate Research</a:t>
            </a:r>
          </a:p>
          <a:p>
            <a:pPr defTabSz="966469">
              <a:defRPr/>
            </a:pPr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Many partners and scientists use </a:t>
            </a:r>
            <a:r>
              <a:rPr lang="en-US" i="1" dirty="0" smtClean="0"/>
              <a:t>Nature’s Notebook </a:t>
            </a:r>
            <a:r>
              <a:rPr lang="en-US" dirty="0" smtClean="0"/>
              <a:t>data to better understand how our planet’s species are responding to climate change, and what that means for you.</a:t>
            </a:r>
          </a:p>
          <a:p>
            <a:endParaRPr lang="en-US" dirty="0" smtClean="0"/>
          </a:p>
          <a:p>
            <a:r>
              <a:rPr lang="en-US" dirty="0" smtClean="0"/>
              <a:t>Learn</a:t>
            </a:r>
            <a:r>
              <a:rPr lang="en-US" baseline="0" dirty="0" smtClean="0"/>
              <a:t> more at </a:t>
            </a:r>
            <a:r>
              <a:rPr lang="en-US" dirty="0" smtClean="0">
                <a:hlinkClick r:id="rId3"/>
              </a:rPr>
              <a:t>www.usanpn.org/nn/connect/highlighted_pubs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553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Be a Local Phenology Leader</a:t>
            </a:r>
          </a:p>
          <a:p>
            <a:endParaRPr lang="en-US" dirty="0" smtClean="0"/>
          </a:p>
          <a:p>
            <a:r>
              <a:rPr lang="en-US" dirty="0" smtClean="0"/>
              <a:t>Become a local phenology leader by participating in </a:t>
            </a:r>
            <a:r>
              <a:rPr lang="en-US" i="1" dirty="0" smtClean="0"/>
              <a:t>Nature’s Notebook </a:t>
            </a:r>
            <a:r>
              <a:rPr lang="en-US" dirty="0" smtClean="0"/>
              <a:t>and sharing what you’ve seen with others.</a:t>
            </a:r>
          </a:p>
          <a:p>
            <a:endParaRPr lang="en-US" dirty="0" smtClean="0"/>
          </a:p>
          <a:p>
            <a:pPr defTabSz="966469">
              <a:defRPr/>
            </a:pPr>
            <a:r>
              <a:rPr lang="en-US" dirty="0" smtClean="0"/>
              <a:t>Engage local schools (teachers and students), nature centers, wildlife Refuges, and much more in phenology monitoring by being a volunteer!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7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Phenology Walks or Trails</a:t>
            </a:r>
          </a:p>
          <a:p>
            <a:endParaRPr lang="en-US" dirty="0" smtClean="0"/>
          </a:p>
          <a:p>
            <a:r>
              <a:rPr lang="en-US" dirty="0" smtClean="0"/>
              <a:t>Consider creating a phenology walk, with a series of plant and animal species tagged, at your favorite </a:t>
            </a:r>
            <a:r>
              <a:rPr lang="en-US" smtClean="0"/>
              <a:t>natural area.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you participate with a group of people, you might choose to create a “shared site” where more than one person can observe the </a:t>
            </a:r>
            <a:r>
              <a:rPr lang="en-US" smtClean="0"/>
              <a:t>same species.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Partner with local natural resources education groups to incorporate phenology monitoring an citizen science into </a:t>
            </a:r>
            <a:r>
              <a:rPr lang="en-US" smtClean="0"/>
              <a:t>existing programming.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Develop a series of linked walks in a region, with shared outcomes and science questions to create a Phenology Trail. </a:t>
            </a:r>
          </a:p>
          <a:p>
            <a:endParaRPr lang="en-US" dirty="0" smtClean="0"/>
          </a:p>
          <a:p>
            <a:r>
              <a:rPr lang="en-US" dirty="0" smtClean="0"/>
              <a:t>Learn more </a:t>
            </a:r>
            <a:r>
              <a:rPr lang="en-US" smtClean="0"/>
              <a:t>at </a:t>
            </a:r>
            <a:r>
              <a:rPr lang="en-US" smtClean="0">
                <a:hlinkClick r:id="rId3"/>
              </a:rPr>
              <a:t>www.usanpn.org/partner/project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95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Lesson 10 Summary</a:t>
            </a:r>
          </a:p>
          <a:p>
            <a:endParaRPr lang="en-US" dirty="0" smtClean="0"/>
          </a:p>
          <a:p>
            <a:pPr marL="171424" indent="-171424">
              <a:buFont typeface="Arial" panose="020B0604020202020204" pitchFamily="34" charset="0"/>
              <a:buChar char="•"/>
            </a:pPr>
            <a:r>
              <a:rPr lang="en-US" dirty="0" smtClean="0"/>
              <a:t>You can learn more about using </a:t>
            </a:r>
            <a:r>
              <a:rPr lang="en-US" i="1" dirty="0" smtClean="0"/>
              <a:t>Nature’s Notebook</a:t>
            </a:r>
            <a:r>
              <a:rPr lang="en-US" dirty="0" smtClean="0"/>
              <a:t>, the science of phenology, and how phenology is used to make management decisions by listening to our annual webinar series.</a:t>
            </a:r>
          </a:p>
          <a:p>
            <a:pPr marL="171424" indent="-171424">
              <a:buFont typeface="Arial" panose="020B0604020202020204" pitchFamily="34" charset="0"/>
              <a:buChar char="•"/>
            </a:pPr>
            <a:r>
              <a:rPr lang="en-US" dirty="0" smtClean="0"/>
              <a:t>The NCO provides a number of educational resources to help you get comfortable with making phenology observations. </a:t>
            </a:r>
          </a:p>
          <a:p>
            <a:pPr marL="171424" indent="-171424">
              <a:buFont typeface="Arial" panose="020B0604020202020204" pitchFamily="34" charset="0"/>
              <a:buChar char="•"/>
            </a:pPr>
            <a:r>
              <a:rPr lang="en-US" dirty="0" smtClean="0"/>
              <a:t>You will find select publication summaries on the </a:t>
            </a:r>
            <a:r>
              <a:rPr lang="en-US" i="1" dirty="0" smtClean="0"/>
              <a:t>Nature’s Notebook </a:t>
            </a:r>
            <a:r>
              <a:rPr lang="en-US" dirty="0" smtClean="0"/>
              <a:t>website that help you better understand scientific research in the field of phenology and how it relates to you.</a:t>
            </a:r>
          </a:p>
          <a:p>
            <a:pPr marL="171424" indent="-171424">
              <a:buFont typeface="Arial" panose="020B0604020202020204" pitchFamily="34" charset="0"/>
              <a:buChar char="•"/>
            </a:pPr>
            <a:r>
              <a:rPr lang="en-US" dirty="0" smtClean="0"/>
              <a:t>You can become a PhenoChampion in your town by sharing what you know about phenology and creating phenology walks with local partners.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B0B41-C83E-4507-99EC-10B20FA7FDE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9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hyperlink" Target="http://www.usgs.gov/foia/" TargetMode="External"/><Relationship Id="rId18" Type="http://schemas.openxmlformats.org/officeDocument/2006/relationships/hyperlink" Target="http://www.arizona.edu/" TargetMode="Externa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hyperlink" Target="http://www.usgs.gov/accessibility.html" TargetMode="External"/><Relationship Id="rId17" Type="http://schemas.openxmlformats.org/officeDocument/2006/relationships/image" Target="../media/image4.emf"/><Relationship Id="rId2" Type="http://schemas.openxmlformats.org/officeDocument/2006/relationships/tags" Target="../tags/tag9.xml"/><Relationship Id="rId16" Type="http://schemas.openxmlformats.org/officeDocument/2006/relationships/hyperlink" Target="https://www.usanpn.org/" TargetMode="Externa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9.gif"/><Relationship Id="rId5" Type="http://schemas.openxmlformats.org/officeDocument/2006/relationships/tags" Target="../tags/tag12.xml"/><Relationship Id="rId15" Type="http://schemas.openxmlformats.org/officeDocument/2006/relationships/hyperlink" Target="http://www.usgs.gov/policies_notices.html" TargetMode="External"/><Relationship Id="rId10" Type="http://schemas.openxmlformats.org/officeDocument/2006/relationships/hyperlink" Target="http://www.usgs.gov/" TargetMode="External"/><Relationship Id="rId19" Type="http://schemas.openxmlformats.org/officeDocument/2006/relationships/image" Target="../media/image3.emf"/><Relationship Id="rId4" Type="http://schemas.openxmlformats.org/officeDocument/2006/relationships/tags" Target="../tags/tag11.xml"/><Relationship Id="rId9" Type="http://schemas.openxmlformats.org/officeDocument/2006/relationships/image" Target="../media/image8.jpg"/><Relationship Id="rId14" Type="http://schemas.openxmlformats.org/officeDocument/2006/relationships/hyperlink" Target="http://www.usgs.gov/privacy.html" TargetMode="Externa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gs.gov/foia/" TargetMode="External"/><Relationship Id="rId3" Type="http://schemas.openxmlformats.org/officeDocument/2006/relationships/tags" Target="../tags/tag17.xml"/><Relationship Id="rId7" Type="http://schemas.openxmlformats.org/officeDocument/2006/relationships/hyperlink" Target="http://www.usgs.gov/accessibility.html" TargetMode="Externa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3.emf"/><Relationship Id="rId5" Type="http://schemas.openxmlformats.org/officeDocument/2006/relationships/tags" Target="../tags/tag19.xml"/><Relationship Id="rId10" Type="http://schemas.openxmlformats.org/officeDocument/2006/relationships/hyperlink" Target="http://www.usgs.gov/policies_notices.html" TargetMode="External"/><Relationship Id="rId4" Type="http://schemas.openxmlformats.org/officeDocument/2006/relationships/tags" Target="../tags/tag18.xml"/><Relationship Id="rId9" Type="http://schemas.openxmlformats.org/officeDocument/2006/relationships/hyperlink" Target="http://www.usgs.gov/privacy.html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27.xml"/><Relationship Id="rId7" Type="http://schemas.openxmlformats.org/officeDocument/2006/relationships/image" Target="../media/image2.jpeg"/><Relationship Id="rId12" Type="http://schemas.openxmlformats.org/officeDocument/2006/relationships/image" Target="../media/image10.jp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6.png"/><Relationship Id="rId5" Type="http://schemas.openxmlformats.org/officeDocument/2006/relationships/tags" Target="../tags/tag29.xml"/><Relationship Id="rId10" Type="http://schemas.openxmlformats.org/officeDocument/2006/relationships/image" Target="../media/image5.png"/><Relationship Id="rId4" Type="http://schemas.openxmlformats.org/officeDocument/2006/relationships/tags" Target="../tags/tag28.xml"/><Relationship Id="rId9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rgbClr val="FFCC9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 of a close up of a bumble bee sitting on an orange flower.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8" y="1911436"/>
            <a:ext cx="9144000" cy="3359020"/>
          </a:xfrm>
          <a:prstGeom prst="rect">
            <a:avLst/>
          </a:prstGeom>
        </p:spPr>
      </p:pic>
      <p:pic>
        <p:nvPicPr>
          <p:cNvPr id="5" name="Picture 4" descr="USGSid_pc.gif">
            <a:hlinkClick r:id="rId10"/>
          </p:cNvPr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04799" y="148889"/>
            <a:ext cx="2260979" cy="841711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462190" y="6432441"/>
            <a:ext cx="3536983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000" b="1" dirty="0">
                <a:hlinkClick r:id="rId12"/>
              </a:rPr>
              <a:t>Accessibility </a:t>
            </a:r>
            <a:r>
              <a:rPr lang="en-US" sz="1000" b="1" dirty="0"/>
              <a:t>| </a:t>
            </a:r>
            <a:r>
              <a:rPr lang="en-US" sz="1000" b="1" dirty="0">
                <a:hlinkClick r:id="rId13"/>
              </a:rPr>
              <a:t>FOIA </a:t>
            </a:r>
            <a:r>
              <a:rPr lang="en-US" sz="1000" b="1" dirty="0"/>
              <a:t>| </a:t>
            </a:r>
            <a:r>
              <a:rPr lang="en-US" sz="1000" b="1" dirty="0">
                <a:hlinkClick r:id="rId14"/>
              </a:rPr>
              <a:t>Privacy </a:t>
            </a:r>
            <a:r>
              <a:rPr lang="en-US" sz="1000" b="1" dirty="0"/>
              <a:t>| </a:t>
            </a:r>
            <a:r>
              <a:rPr lang="en-US" sz="1000" b="1" dirty="0">
                <a:hlinkClick r:id="rId15"/>
              </a:rPr>
              <a:t>Policies and Notices</a:t>
            </a:r>
            <a:endParaRPr lang="en-US" sz="2800" dirty="0"/>
          </a:p>
        </p:txBody>
      </p:sp>
      <p:sp>
        <p:nvSpPr>
          <p:cNvPr id="7" name="TextBox 6"/>
          <p:cNvSpPr txBox="1"/>
          <p:nvPr userDrawn="1">
            <p:custDataLst>
              <p:tags r:id="rId4"/>
            </p:custDataLst>
          </p:nvPr>
        </p:nvSpPr>
        <p:spPr>
          <a:xfrm>
            <a:off x="304799" y="6258718"/>
            <a:ext cx="3841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U.S. Department of the Interior</a:t>
            </a:r>
          </a:p>
          <a:p>
            <a:r>
              <a:rPr lang="en-US" sz="1400" dirty="0" smtClean="0"/>
              <a:t>U.S. Geological Survey</a:t>
            </a:r>
            <a:endParaRPr lang="en-US" sz="1400" dirty="0"/>
          </a:p>
        </p:txBody>
      </p:sp>
      <p:pic>
        <p:nvPicPr>
          <p:cNvPr id="8" name="Picture 7" descr="npn_solid_tagline_outlines_blk.eps">
            <a:hlinkClick r:id="rId16"/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383" y="148889"/>
            <a:ext cx="2514600" cy="1076117"/>
          </a:xfrm>
          <a:prstGeom prst="rect">
            <a:avLst/>
          </a:prstGeom>
        </p:spPr>
      </p:pic>
      <p:pic>
        <p:nvPicPr>
          <p:cNvPr id="9" name="Picture 8" descr="UA_Block A- AZ _200-281.eps">
            <a:hlinkClick r:id="rId18"/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815" y="6082944"/>
            <a:ext cx="693576" cy="69899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  <p:custDataLst>
              <p:tags r:id="rId7"/>
            </p:custDataLst>
          </p:nvPr>
        </p:nvSpPr>
        <p:spPr>
          <a:xfrm>
            <a:off x="5463672" y="2855934"/>
            <a:ext cx="3536983" cy="1470025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404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Bog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2057400"/>
            <a:ext cx="7772400" cy="147002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685800" y="3962400"/>
            <a:ext cx="7772400" cy="533400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5486400" y="6433810"/>
            <a:ext cx="3276600" cy="2444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b="1" dirty="0">
                <a:hlinkClick r:id="rId7"/>
              </a:rPr>
              <a:t>Accessibility </a:t>
            </a:r>
            <a:r>
              <a:rPr lang="en-US" sz="1000" b="1" dirty="0"/>
              <a:t>| </a:t>
            </a:r>
            <a:r>
              <a:rPr lang="en-US" sz="1000" b="1" dirty="0">
                <a:hlinkClick r:id="rId8"/>
              </a:rPr>
              <a:t>FOIA </a:t>
            </a:r>
            <a:r>
              <a:rPr lang="en-US" sz="1000" b="1" dirty="0"/>
              <a:t>| </a:t>
            </a:r>
            <a:r>
              <a:rPr lang="en-US" sz="1000" b="1" dirty="0">
                <a:hlinkClick r:id="rId9"/>
              </a:rPr>
              <a:t>Privacy </a:t>
            </a:r>
            <a:r>
              <a:rPr lang="en-US" sz="1000" b="1" dirty="0"/>
              <a:t>| </a:t>
            </a:r>
            <a:r>
              <a:rPr lang="en-US" sz="1000" b="1" dirty="0">
                <a:hlinkClick r:id="rId10"/>
              </a:rPr>
              <a:t>Policies and Notices</a:t>
            </a:r>
            <a:endParaRPr lang="en-US" sz="2800" dirty="0"/>
          </a:p>
        </p:txBody>
      </p:sp>
      <p:sp>
        <p:nvSpPr>
          <p:cNvPr id="10" name="TextBox 9"/>
          <p:cNvSpPr txBox="1"/>
          <p:nvPr userDrawn="1">
            <p:custDataLst>
              <p:tags r:id="rId5"/>
            </p:custDataLst>
          </p:nvPr>
        </p:nvSpPr>
        <p:spPr>
          <a:xfrm>
            <a:off x="152401" y="6155065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U.S. Department of the Interior</a:t>
            </a:r>
          </a:p>
          <a:p>
            <a:r>
              <a:rPr lang="en-US" sz="1400" dirty="0" smtClean="0"/>
              <a:t>U.S. Geological Survey</a:t>
            </a:r>
            <a:endParaRPr lang="en-US" sz="1400" dirty="0"/>
          </a:p>
        </p:txBody>
      </p:sp>
      <p:pic>
        <p:nvPicPr>
          <p:cNvPr id="11" name="Picture 10" descr="UA_Block A- AZ _200-281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70" y="6035409"/>
            <a:ext cx="756620" cy="7625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8669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152400"/>
            <a:ext cx="8153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14400"/>
            <a:ext cx="8153400" cy="5486400"/>
          </a:xfrm>
        </p:spPr>
        <p:txBody>
          <a:bodyPr>
            <a:normAutofit/>
          </a:bodyPr>
          <a:lstStyle>
            <a:lvl1pPr>
              <a:defRPr sz="2000" b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6697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ssessmentSlides">
    <p:bg>
      <p:bgPr>
        <a:solidFill>
          <a:srgbClr val="FFCC99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33196"/>
            <a:ext cx="7929509" cy="1567004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6764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80x22_bla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203200" y="6554134"/>
            <a:ext cx="762000" cy="209550"/>
          </a:xfrm>
          <a:prstGeom prst="rect">
            <a:avLst/>
          </a:prstGeom>
        </p:spPr>
      </p:pic>
      <p:pic>
        <p:nvPicPr>
          <p:cNvPr id="11" name="Picture 10" descr="UA_Block A- AZ _200-281.eps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43" y="6543807"/>
            <a:ext cx="312605" cy="315047"/>
          </a:xfrm>
          <a:prstGeom prst="rect">
            <a:avLst/>
          </a:prstGeom>
        </p:spPr>
      </p:pic>
      <p:pic>
        <p:nvPicPr>
          <p:cNvPr id="12" name="Picture 11" descr="npn_solid_tagline_outlines_blk.eps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6477001"/>
            <a:ext cx="925746" cy="396171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0" y="1600200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6400800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980" y="6516795"/>
            <a:ext cx="694945" cy="2468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516795"/>
            <a:ext cx="694945" cy="246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060" y="176867"/>
            <a:ext cx="840740" cy="127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467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1.jpg"/><Relationship Id="rId18" Type="http://schemas.openxmlformats.org/officeDocument/2006/relationships/hyperlink" Target="https://www.usanpn.org/" TargetMode="Externa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image" Target="../media/image3.emf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arizona.edu/" TargetMode="External"/><Relationship Id="rId20" Type="http://schemas.openxmlformats.org/officeDocument/2006/relationships/hyperlink" Target="https://www.usanpn.org/glossary" TargetMode="Externa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6.xml"/><Relationship Id="rId24" Type="http://schemas.openxmlformats.org/officeDocument/2006/relationships/hyperlink" Target="NNSlideNotes.pdf" TargetMode="Externa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6.png"/><Relationship Id="rId10" Type="http://schemas.openxmlformats.org/officeDocument/2006/relationships/tags" Target="../tags/tag5.xml"/><Relationship Id="rId19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hyperlink" Target="http://www.usgs.gov/" TargetMode="External"/><Relationship Id="rId22" Type="http://schemas.openxmlformats.org/officeDocument/2006/relationships/hyperlink" Target="Resources.pdf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80x22_black.jpg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6200" y="6566042"/>
            <a:ext cx="762000" cy="209550"/>
          </a:xfrm>
          <a:prstGeom prst="rect">
            <a:avLst/>
          </a:prstGeom>
        </p:spPr>
      </p:pic>
      <p:pic>
        <p:nvPicPr>
          <p:cNvPr id="7" name="Picture 6" descr="UA_Block A- AZ _200-281.eps">
            <a:hlinkClick r:id="rId16"/>
          </p:cNvPr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3" y="6499807"/>
            <a:ext cx="312605" cy="315047"/>
          </a:xfrm>
          <a:prstGeom prst="rect">
            <a:avLst/>
          </a:prstGeom>
        </p:spPr>
      </p:pic>
      <p:pic>
        <p:nvPicPr>
          <p:cNvPr id="8" name="Picture 7" descr="npn_solid_tagline_outlines_blk.eps">
            <a:hlinkClick r:id="rId18"/>
          </p:cNvPr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6433001"/>
            <a:ext cx="925746" cy="396171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0" y="33196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76200" y="838200"/>
            <a:ext cx="81534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>
            <p:custDataLst>
              <p:tags r:id="rId12"/>
            </p:custDataLst>
          </p:nvPr>
        </p:nvCxnSpPr>
        <p:spPr>
          <a:xfrm>
            <a:off x="76200" y="6400800"/>
            <a:ext cx="81534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17" descr="Glossary button">
            <a:hlinkClick r:id="rId20"/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73" y="6507641"/>
            <a:ext cx="694945" cy="246889"/>
          </a:xfrm>
          <a:prstGeom prst="rect">
            <a:avLst/>
          </a:prstGeom>
        </p:spPr>
      </p:pic>
      <p:pic>
        <p:nvPicPr>
          <p:cNvPr id="19" name="Picture 18" descr="Additional Resources button">
            <a:hlinkClick r:id="rId22" action="ppaction://hlinkfile"/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093" y="6507641"/>
            <a:ext cx="694945" cy="246889"/>
          </a:xfrm>
          <a:prstGeom prst="rect">
            <a:avLst/>
          </a:prstGeom>
        </p:spPr>
      </p:pic>
      <p:pic>
        <p:nvPicPr>
          <p:cNvPr id="3" name="Picture 2">
            <a:hlinkClick r:id="rId24" action="ppaction://hlinkfile"/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517" y="6511636"/>
            <a:ext cx="776282" cy="242894"/>
          </a:xfrm>
          <a:prstGeom prst="rect">
            <a:avLst/>
          </a:prstGeom>
        </p:spPr>
      </p:pic>
    </p:spTree>
    <p:custDataLst>
      <p:tags r:id="rId7"/>
    </p:custDataLst>
    <p:extLst>
      <p:ext uri="{BB962C8B-B14F-4D97-AF65-F5344CB8AC3E}">
        <p14:creationId xmlns:p14="http://schemas.microsoft.com/office/powerpoint/2010/main" val="39981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tags" Target="../tags/tag34.xml"/><Relationship Id="rId7" Type="http://schemas.openxmlformats.org/officeDocument/2006/relationships/diagramLayout" Target="../diagrams/layout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diagramData" Target="../diagrams/data1.xml"/><Relationship Id="rId5" Type="http://schemas.openxmlformats.org/officeDocument/2006/relationships/notesSlide" Target="../notesSlides/notesSlide2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6.tiff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hyperlink" Target="http://www.usanpn.org/nn/webinars" TargetMode="Externa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hyperlink" Target="http://www.usanpn.org/pubs/reports" TargetMode="Externa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7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tags" Target="../tags/tag43.xml"/><Relationship Id="rId7" Type="http://schemas.openxmlformats.org/officeDocument/2006/relationships/hyperlink" Target="http://www.usanpn.org/nn/connect/highlighted_pubs" TargetMode="Externa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19.jpe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20.jpe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hyperlink" Target="https://www.usanpn.org/partner/project" TargetMode="Externa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1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86400" y="2133601"/>
            <a:ext cx="3536983" cy="30480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Lesson 10—</a:t>
            </a:r>
            <a:r>
              <a:rPr lang="en-US" sz="3000" dirty="0" smtClean="0">
                <a:solidFill>
                  <a:srgbClr val="FF00FF"/>
                </a:solidFill>
              </a:rPr>
              <a:t/>
            </a:r>
            <a:br>
              <a:rPr lang="en-US" sz="3000" dirty="0" smtClean="0">
                <a:solidFill>
                  <a:srgbClr val="FF00FF"/>
                </a:solidFill>
              </a:rPr>
            </a:br>
            <a:r>
              <a:rPr lang="en-US" sz="3000" dirty="0" smtClean="0"/>
              <a:t>More </a:t>
            </a:r>
            <a:r>
              <a:rPr lang="en-US" sz="3000" dirty="0"/>
              <a:t>O</a:t>
            </a:r>
            <a:r>
              <a:rPr lang="en-US" sz="3000" dirty="0" smtClean="0"/>
              <a:t>pportunities for Learning, Engaging, and Connecting </a:t>
            </a:r>
            <a:r>
              <a:rPr lang="en-US" sz="3000" dirty="0" smtClean="0">
                <a:solidFill>
                  <a:srgbClr val="FF00FF"/>
                </a:solidFill>
              </a:rPr>
              <a:t/>
            </a:r>
            <a:br>
              <a:rPr lang="en-US" sz="3000" dirty="0" smtClean="0">
                <a:solidFill>
                  <a:srgbClr val="FF00FF"/>
                </a:solidFill>
              </a:rPr>
            </a:br>
            <a:r>
              <a:rPr lang="en-US" sz="3000" dirty="0" smtClean="0"/>
              <a:t>with </a:t>
            </a:r>
            <a:r>
              <a:rPr lang="en-US" sz="3000" dirty="0"/>
              <a:t>O</a:t>
            </a:r>
            <a:r>
              <a:rPr lang="en-US" sz="3000" dirty="0" smtClean="0"/>
              <a:t>thers</a:t>
            </a:r>
            <a:endParaRPr lang="en-US" sz="3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438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" y="76200"/>
            <a:ext cx="8153400" cy="609600"/>
          </a:xfrm>
        </p:spPr>
        <p:txBody>
          <a:bodyPr/>
          <a:lstStyle/>
          <a:p>
            <a:r>
              <a:rPr lang="en-US" dirty="0" smtClean="0"/>
              <a:t>Lesson 10 Objectives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1519834"/>
              </p:ext>
            </p:extLst>
          </p:nvPr>
        </p:nvGraphicFramePr>
        <p:xfrm>
          <a:off x="-762000" y="762000"/>
          <a:ext cx="10058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0020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Participate in a </a:t>
            </a:r>
            <a:r>
              <a:rPr lang="en-US" i="1" dirty="0" smtClean="0"/>
              <a:t>Nature’s Notebook </a:t>
            </a:r>
            <a:r>
              <a:rPr lang="en-US" dirty="0"/>
              <a:t>W</a:t>
            </a:r>
            <a:r>
              <a:rPr lang="en-US" dirty="0" smtClean="0"/>
              <a:t>ebinar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National Coordinating Office in Arizona offers an annual webinar series.</a:t>
            </a:r>
          </a:p>
          <a:p>
            <a:pPr marL="0" indent="0">
              <a:buNone/>
            </a:pPr>
            <a:r>
              <a:rPr lang="en-US" dirty="0" smtClean="0"/>
              <a:t>Visit </a:t>
            </a:r>
            <a:r>
              <a:rPr lang="en-US" dirty="0" smtClean="0">
                <a:hlinkClick r:id="rId6"/>
              </a:rPr>
              <a:t>www.usanpn.org/nn/webinars</a:t>
            </a:r>
            <a:r>
              <a:rPr lang="en-US" dirty="0" smtClean="0"/>
              <a:t> for the schedule.</a:t>
            </a:r>
            <a:endParaRPr lang="en-US" dirty="0"/>
          </a:p>
        </p:txBody>
      </p:sp>
      <p:pic>
        <p:nvPicPr>
          <p:cNvPr id="4" name="Picture 3" descr="Screencap showing the Nature's Notebook webinars webpage, found at www.usanpn.org/nn/webinars" title="Nature's Notebook webinar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133600"/>
            <a:ext cx="6096000" cy="4029036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98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More Phenology </a:t>
            </a:r>
            <a:r>
              <a:rPr lang="en-US" dirty="0"/>
              <a:t>E</a:t>
            </a:r>
            <a:r>
              <a:rPr lang="en-US" dirty="0" smtClean="0"/>
              <a:t>ducation </a:t>
            </a:r>
            <a:r>
              <a:rPr lang="en-US" dirty="0"/>
              <a:t>R</a:t>
            </a:r>
            <a:r>
              <a:rPr lang="en-US" dirty="0" smtClean="0"/>
              <a:t>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National Coordinating Office </a:t>
            </a:r>
            <a:r>
              <a:rPr lang="en-US" dirty="0" smtClean="0"/>
              <a:t>develops resources to further your understanding of botany in relation to phenology and general phenophase identification.</a:t>
            </a:r>
            <a:endParaRPr lang="en-US" dirty="0"/>
          </a:p>
        </p:txBody>
      </p:sp>
      <p:pic>
        <p:nvPicPr>
          <p:cNvPr id="4" name="Picture 3" descr="Picture showing the front page of the Nature's Notebook Botany Primer" title="Botany Prime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37" y="2009154"/>
            <a:ext cx="4278726" cy="3296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2400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resources may be found </a:t>
            </a:r>
            <a:r>
              <a:rPr lang="en-US"/>
              <a:t>at  </a:t>
            </a:r>
            <a:r>
              <a:rPr lang="en-US">
                <a:hlinkClick r:id="rId7"/>
              </a:rPr>
              <a:t>www.usanpn.org/pubs/reports</a:t>
            </a:r>
            <a:r>
              <a:rPr lang="en-US" smtClean="0"/>
              <a:t> </a:t>
            </a:r>
            <a:r>
              <a:rPr lang="en-US" dirty="0"/>
              <a:t>when they become available.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581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Phenology and Climate </a:t>
            </a:r>
            <a:r>
              <a:rPr lang="en-US" dirty="0"/>
              <a:t>R</a:t>
            </a:r>
            <a:r>
              <a:rPr lang="en-US" dirty="0" smtClean="0"/>
              <a:t>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Many partners and scientists use </a:t>
            </a:r>
            <a:r>
              <a:rPr lang="en-US" i="1" dirty="0" smtClean="0"/>
              <a:t>Nature’s Notebook </a:t>
            </a:r>
            <a:r>
              <a:rPr lang="en-US" dirty="0" smtClean="0"/>
              <a:t>data to better understand how our planet’s species are responding to climate change, and what that means for you.</a:t>
            </a:r>
          </a:p>
          <a:p>
            <a:pPr marL="0" indent="0">
              <a:buNone/>
            </a:pPr>
            <a:r>
              <a:rPr lang="en-US" dirty="0" smtClean="0"/>
              <a:t>Learn more at </a:t>
            </a:r>
            <a:r>
              <a:rPr lang="en-US" dirty="0" smtClean="0">
                <a:hlinkClick r:id="rId7"/>
              </a:rPr>
              <a:t>www.usanpn.org/nn/connect/highlighted_pubs</a:t>
            </a:r>
            <a:r>
              <a:rPr lang="en-US" dirty="0"/>
              <a:t>.</a:t>
            </a:r>
            <a:endParaRPr lang="en-US" dirty="0" smtClean="0"/>
          </a:p>
        </p:txBody>
      </p:sp>
      <p:pic>
        <p:nvPicPr>
          <p:cNvPr id="4" name="Picture 3" descr="Screencap showing the Nature's Notebook Highlighted Phenology Publications webpage" title="Highlighted Phenology Publication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958" y="2438400"/>
            <a:ext cx="5586535" cy="3733800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1066799" y="2590800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80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Be a Local Phenology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1447800"/>
            <a:ext cx="3810000" cy="3581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Become a local phenology leader by participating in </a:t>
            </a:r>
            <a:r>
              <a:rPr lang="en-US" i="1" dirty="0" smtClean="0"/>
              <a:t>Nature’s Notebook </a:t>
            </a:r>
            <a:r>
              <a:rPr lang="en-US" dirty="0" smtClean="0"/>
              <a:t>and sharing what you’ve seen with others.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Engage local schools (teachers and students), nature centers, wildlife refuges, and much more in phenology monitoring—be a volunteer!</a:t>
            </a:r>
            <a:endParaRPr lang="en-US" dirty="0"/>
          </a:p>
        </p:txBody>
      </p:sp>
      <p:pic>
        <p:nvPicPr>
          <p:cNvPr id="4" name="Picture 3" descr="Photo showing Nature's Notebook PhenoChampion instructing group on making observations" title="Nature's Notebook PhenoChampion 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838200"/>
            <a:ext cx="3886200" cy="5181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876800" y="6096000"/>
            <a:ext cx="2032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 by LoriAnne Barnett</a:t>
            </a: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29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Phenology Walks or Trails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14400"/>
            <a:ext cx="5410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Consider creating a phenology walk, with a series of plant and animal species tagged, at your favorite natural area.</a:t>
            </a:r>
          </a:p>
          <a:p>
            <a:pPr marL="0" indent="0">
              <a:buNone/>
            </a:pPr>
            <a:r>
              <a:rPr lang="en-US" dirty="0" smtClean="0"/>
              <a:t>If you participate with a group of people, you might choose to create a “shared site” where more than one person can observe the same species.</a:t>
            </a:r>
          </a:p>
          <a:p>
            <a:pPr marL="0" indent="0">
              <a:buNone/>
            </a:pPr>
            <a:r>
              <a:rPr lang="en-US" dirty="0" smtClean="0"/>
              <a:t>Partner with local natural resources education groups to incorporate phenology monitoring and citizen science into existing programming.</a:t>
            </a:r>
          </a:p>
          <a:p>
            <a:pPr marL="0" indent="0">
              <a:buNone/>
            </a:pPr>
            <a:r>
              <a:rPr lang="en-US" dirty="0" smtClean="0"/>
              <a:t>Develop a series of linked walks in a region, with shared outcomes and science questions to create a Phenology Trail. </a:t>
            </a:r>
          </a:p>
          <a:p>
            <a:pPr marL="0" indent="0">
              <a:buNone/>
            </a:pPr>
            <a:r>
              <a:rPr lang="en-US" dirty="0" smtClean="0"/>
              <a:t>Learn more at: </a:t>
            </a:r>
            <a:r>
              <a:rPr lang="en-US" dirty="0" smtClean="0">
                <a:hlinkClick r:id="rId6"/>
              </a:rPr>
              <a:t>www.usanpn.org/partner/project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Photo of a dirt trail going through Birch trees.  Photo by Pixabay.com.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19200"/>
            <a:ext cx="2640568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533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Lesson 10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14400"/>
            <a:ext cx="7949364" cy="5486400"/>
          </a:xfrm>
        </p:spPr>
        <p:txBody>
          <a:bodyPr/>
          <a:lstStyle/>
          <a:p>
            <a:r>
              <a:rPr lang="en-US" dirty="0" smtClean="0"/>
              <a:t>You can learn more about using </a:t>
            </a:r>
            <a:r>
              <a:rPr lang="en-US" i="1" dirty="0" smtClean="0"/>
              <a:t>Nature’s Notebook</a:t>
            </a:r>
            <a:r>
              <a:rPr lang="en-US" dirty="0" smtClean="0"/>
              <a:t>, the science of phenology, and how phenology is used to make management decisions by listening to our annual webinar series.</a:t>
            </a:r>
          </a:p>
          <a:p>
            <a:r>
              <a:rPr lang="en-US" dirty="0" smtClean="0"/>
              <a:t>The NCO provides a number of educational resources to help you get comfortable with making phenology observations. </a:t>
            </a:r>
          </a:p>
          <a:p>
            <a:r>
              <a:rPr lang="en-US" dirty="0" smtClean="0"/>
              <a:t>You will find select publication summaries on the </a:t>
            </a:r>
            <a:r>
              <a:rPr lang="en-US" i="1" dirty="0" smtClean="0"/>
              <a:t>Nature’s Notebook </a:t>
            </a:r>
            <a:r>
              <a:rPr lang="en-US" dirty="0" smtClean="0"/>
              <a:t>website that help you better understand scientific research in the field of phenology and how it relates to you.</a:t>
            </a:r>
          </a:p>
          <a:p>
            <a:r>
              <a:rPr lang="en-US" dirty="0" smtClean="0"/>
              <a:t>You can become a PhenoChampion in your town by sharing what you know about phenology and creating phenology walks with local partners.</a:t>
            </a:r>
            <a:endParaRPr lang="en-US" dirty="0"/>
          </a:p>
        </p:txBody>
      </p:sp>
      <p:pic>
        <p:nvPicPr>
          <p:cNvPr id="4" name="Picture 3" descr="Photo of two people walking along a mountainous trail.  Both are wearing backpacks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343400"/>
            <a:ext cx="2895600" cy="19313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577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PERSISTENCEDATA" val="MMPROD_UIPERSISTENCEDATA"/>
  <p:tag name="MMPROD_THEME_BG_IMAGE" val=""/>
  <p:tag name="MMPROD_TAG_VCONFIG" val="PD94bWwgdmVyc2lvbj0iMS4wIj8+DQo8Y29uZmlndXJhdGlvbj4NCgk8YnJhbmRpbmc+DQoJCTx1aWZvbnQgbmFtZT0iRk9OVF9OT1RFU19URVhUIiB2YWx1ZT0iVmVyZGFuYSw5LGZhbHNlLGZhbHNlLGZhbHNlIi8+DQoJPC9icmFuZGluZz4NCgk8Y29sb3JzPg0KCQk8dWljb2xvciBuYW1lPSJwcmltYXJ5IiB2YWx1ZT0iMHg2Rjg0ODgiLz4NCgkJPHVpY29sb3IgbmFtZT0iZ2xvdyIgdmFsdWU9IjB4MzVEMzM0Ii8+DQoJCTx1aWNvbG9yIG5hbWU9InRleHQiIHZhbHVlPSIweEZGRkZGRiIvPg0KCQk8dWljb2xvciBuYW1lPSJsaWdodCIgdmFsdWU9IjB4NEU1RDYwIi8+DQoJCTx1aWNvbG9yIG5hbWU9InNoYWRvdyIgdmFsdWU9IjB4MDAwMDAwIi8+DQoJCTx1aWNvbG9yIG5hbWU9ImJhY2tncm91bmQiIHZhbHVlPSIweDcyNzk3MSIvPg0KCTwvY29sb3JzPg0KCTxsYXlvdXQ+DQoJCTx1aXNob3cgbmFtZT0icHJlc2VudGF0aW9udGl0bGUiIHZhbHVlPSJ0cnVlIi8+DQoJCTx1aXNob3cgbmFtZT0icHJlc2VudGVycGhvdG8iIHZhbHVlPSJ0cnVlIi8+DQoJCTx1aXNob3cgbmFtZT0icHJlc2VudGVybmFtZSIgdmFsdWU9InRydWUiLz4NCgkJPHVpc2hvdyBuYW1lPSJwcmVzZW50ZXJ0aXRsZSIgdmFsdWU9InRydWUiLz4NCgkJPHVpc2hvdyBuYW1lPSJwcmVzZW50ZXJlbWFpbCIgdmFsdWU9InRydWUiLz4NCgkJPHVpc2hvdyBuYW1lPSJwcmVzZW50ZXJiaW8iIHZhbHVlPSJ0cnVlIi8+DQoJCTx1aXNob3cgbmFtZT0iY29tcGFueWxvZ28iIHZhbHVlPSJ0cnVlIi8+DQoJCTx1aXNob3cgbmFtZT0ic2lkZWJhciIgdmFsdWU9InRydWUiLz4NCgkJPHVpc2hvdyBuYW1lPSJvdXRsaW5lIiB2YWx1ZT0idHJ1ZSIvPg0KCQk8dWlzaG93IG5hbWU9InRodW1ibmFpbCIgdmFsdWU9InRydWUiLz4NCgkJPHVpc2hvdyBuYW1lPSJub3RlcyIgdmFsdWU9InRydWUiLz4NCgkJPHVpc2hvdyBuYW1lPSJzZWFyY2giIHZhbHVlPSJ0cnVlIi8+DQoJCTx1aXNob3cgbmFtZT0icXVpei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JPHVpc2hvdyBuYW1lPSJjY3RleHRoaWdobGlnaHRpbmciIHZhbHVlPSJ0cnVlIi8+DQoJPC9sYXlvdXQ+DQoJPHByZWxvYWRlcj48c2V0Qm9vbCBuYW1lPSJkaXNhYmxlQXNzZXRQcmVsb2FkZXIiIHZhbHVlPSJ0cnVlIi8+PC9wcmVsb2FkZXI+PGxhbmd1YWdlIGlkPSJlb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lkZSAlbiIvPg0KCQk8IS0tIHN1YnN0aXR1dGlvbjogJW4gPT0gc2xpZGUgbnVtYmVyIC0tPg0KCQk8IS0tIHN1YnN0aXR1dGlvbjogJXQgPT0gdG90YWwgc2xpZGUgY291bnQgLS0+DQoJCTx1aXRleHQgbmFtZT0iU0NSVUJCQVJTVEFUVVNfU0xJREVJTkZPIiB2YWx1ZT0iU2xpZGUgJW4gLyAldCB8ICIvPg0KCQk8dWl0ZXh0IG5hbWU9IlNDUlVCQkFSU1RBVFVTX1NUT1BQRUQiIHZhbHVlPSJTdG9wcGVkIi8+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+DQoJCTx1aXRleHQgbmFtZT0iU0NSVUJCQVJTVEFUVVNfQlVGRkVSSU5HIiB2YWx1ZT0iQnVmZmVyaW5nIi8+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+DQoJCTx1aXRleHQgbmFtZT0iRUxBUFNFRCIgdmFsdWU9IiVtIE1pbnV0ZXMgJXMgU2Vjb25kcyBSZW1haW5pbmciLz4NCgkJPHVpdGV4dCBuYW1lPSJOT1RGT1VORCIgdmFsdWU9Ik5vdGhpbmcgRm91bmQiLz4NCgkJPHVpdGV4dCBuYW1lPSJBVFRBQ0hNRU5UUyIgdmFsdWU9IkF0dGFjaG1lbnR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+DQoJCTx1aXRleHQgbmFtZT0iVEFCX05PVEVTIiB2YWx1ZT0iTm90ZXMiLz4NCgkJPHVpdGV4dCBuYW1lPSJUQUJfU0VBUkNIIiB2YWx1ZT0iU2VhcmNoIi8+DQoJCTx1aXRleHQgbmFtZT0iU0xJREVfSEVBRElORyIgdmFsdWU9IlNsaWRlIFRpdGxlIi8+DQoJCTx1aXRleHQgbmFtZT0iRFVSQVRJT05fSEVBRElORyIgdmFsdWU9IkR1cmF0aW9uIi8+DQoJCTx1aXRleHQgbmFtZT0iU0VBUkNIX0hFQURJTkciIHZhbHVlPSJTZWFyY2ggZm9yIHRleHQ6Ii8+DQoJCTx1aXRleHQgbmFtZT0iVEhVTUJfSEVBRElORyIgdmFsdWU9IlNsaWRlIi8+DQoJCTx1aXRleHQgbmFtZT0iVEhVTUJfSU5GTyIgdmFsdWU9IlNsaWRlIFRpdGxlL0R1cmF0aW9uIi8+DQoJCTx1aXRleHQgbmFtZT0iQVRUQUNITkFNRV9IRUFESU5HIiB2YWx1ZT0iRmlsZSBOYW1lIi8+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+DQoJCTx1aXRleHQgbmFtZT0iUVVJWlBPRF9RVUlaX1BBU1NTQ09SRSIgdmFsdWU9IlBhc3NpbmcgU2NvcmU6Ii8+DQoJCTx1aXRleHQgbmFtZT0iUVVJWlBPRF9RVUlaX01BWFNDT1JFIiB2YWx1ZT0iTWF4IFNjb3JlOiIvPg0KCQk8dWl0ZXh0IG5hbWU9IlFVSVpQT0RfUVVFU0FUTVBUX1NUUiIgdmFsdWU9IkF0dGVtcHQ6ICVuIG9mICV0Ii8+DQoJCTx1aXRleHQgbmFtZT0iUVVJWlBPRF9RVUVTVFlQRV9TVFIiIHZhbHVlPSJUeXBlOiAlcyIvPg0KCQk8dWl0ZXh0IG5hbWU9IlFVSVpQT0RfUVVFU1RZUEVfR1JEIiB2YWx1ZT0iR3JhZGVkIi8+DQoJCTx1aXRleHQgbmFtZT0iUVVJWlBPRF9RVUVTVFlQRV9TVlkiIHZhbHVlPSJTdXJ2ZXkiLz4NCgkJPHVpdGV4dCBuYW1lPSJRVUlaUE9EX1FVSVpBVE1QVF9JTkYiIHZhbHVlPSJJbmZpbml0ZSIvPg0KCQk8dWl0ZXh0IG5hbWU9IlFVSVpQT0RfUVVFU0FUTVBUX0lORiIgdmFsdWU9IkluZmluaXRlIi8+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+DQoJCTx1aXRleHQgbmFtZT0iRE9DV1JBUF9QUk9NUFQiIHZhbHVlPSJadW0gSGVydW50ZXJsYWRlbiBrbGlja2VuIi8+DQoJCTx1aXRleHQgbmFtZT0iQ09VUlNFX1NUQVRVUyIgdmFsdWU9Ik1vZHVsc3RhdHVzIi8+DQoJCTx1aXRleHQgbmFtZT0iUEFTU0VEX1NUUklORyIgdmFsdWU9IkVyZm9sZ3JlaWNoIi8+DQoJCTx1aXRleHQgbmFtZT0iRkFJTEVEX1NUUklORyIgdmFsdWU9IkZlaGxnZXNjaGxhZ2VuIi8+DQoJPC9sYW5ndWFnZT4NCgk8bGFuZ3VhZ2UgaWQ9ImZy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+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+DQoJCTx1aXRleHQgbmFtZT0iVEhVTUJfSEVBRElORyIgdmFsdWU9IkRpYXBvc2l0aXZlIi8+DQoJCTx1aXRleHQgbmFtZT0iVEhVTUJfSU5GTyIgdmFsdWU9IlRpdHJlL2R1csOpZSIvPg0KCQk8dWl0ZXh0IG5hbWU9IkFUVEFDSE5BTUVfSEVBRElORyIgdmFsdWU9Ik5vbSBkZSBmaWNoaWVyIi8+DQoJCTx1aXRleHQgbmFtZT0iQVRUQUNIU0laRV9IRUFESU5HIiB2YWx1ZT0iVGFpbGxlIi8+DQoJCTx1aXRleHQgbmFtZT0iU0xJREVfTk9URVMiIHZhbHVlPSJDb21tZW50YWlyZXMgZGVzIGRpYXBvc2l0aXZlcyIvPg0KCQk8IS0tcXVpeiBwb2QgYW5kIG1lc3NhZ2UgYm94IHRleHRzLS0+DQoJCTx1aXRleHQgbmFtZT0iUVVJWlBPRF9RVUlaX0FUVEVNUFQiIHZhbHVlPSJUZW50YXRpdmUgZGUgcXVlc3Rpb25uYWlyZSA6Ii8+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+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+DQoJCTx1aXRleHQgbmFtZT0iRE9DV1JBUF9QUk9NUFQiIHZhbHVlPSJDbGlxdWVyIHBvdXIgdMOpbMOpY2hhcmdlciIvPg0KCQk8dWl0ZXh0IG5hbWU9IkNPVVJTRV9TVEFUVVMiIHZhbHVlPSJTdGF0dXQgZHUgbW9kdWxlIi8+DQoJCTx1aXRleHQgbmFtZT0iUEFTU0VEX1NUUklORyIgdmFsdWU9IlLDqXVzc2kiLz4NCgkJPHVpdGV4dCBuYW1lPSJGQUlMRURfU1RSSU5HIiB2YWx1ZT0iRWNob3XDqSIvPg0KCTwvbGFuZ3VhZ2U+DQoJPGxhbmd1YWdlIGlkPSJqYS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w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+DQoJCTx1aXRleHQgbmFtZT0iU0NSVUJCQVJTVEFUVVNfUExBWUlORyIgdmFsdWU9IuWGjeeUn+S4rSIvPg0KCQk8dWl0ZXh0IG5hbWU9IlNDUlVCQkFSU1RBVFVTX05PQVVESU8iIHZhbHVlPSLpn7Plo7DjgarjgZciLz4NCgkJPHVpdGV4dCBuYW1lPSJTQ1JVQkJBUlNUQVRVU19WSURQTEFZSU5HIiB2YWx1ZT0i44OT44OH44Kq5YaN55Sf5Lit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1FVSVoiIHZhbHVlPSLjgq/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/44Kk44OI44OrIi8+DQoJCTx1aXRleHQgbmFtZT0iRFVSQVRJT05fSEVBRElORyIgdmFsdWU9IumVt+OBlSIvPg0KCQk8dWl0ZXh0IG5hbWU9IlNFQVJDSF9IRUFESU5HIiB2YWx1ZT0i5qSc57Si44GZ44KL44OG44Kt44K544OIIDogIi8+DQoJCTx1aXRleHQgbmFtZT0iVEhVTUJfSEVBRElORyIgdmFsdWU9IuOCueODqeOCpOODiSIvPg0KCQk8dWl0ZXh0IG5hbWU9IlRIVU1CX0lORk8iIHZhbHVlPSLjgrnjg6njgqTjg4njgr/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+DQoJCTx1aXRleHQgbmFtZT0iUVVJWlBPRF9RVUlaX0FUVEVNUFQiIHZhbHVlPSLjgq/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+DQoJCTx1aXRleHQgbmFtZT0iUVVJWlBPRF9RVUVTVFlQRV9TVFIiIHZhbHVlPSLjgr/jgqTjg5cgOiAlcyIvPg0KCQk8dWl0ZXh0IG5hbWU9IlFVSVpQT0RfUVVFU1RZUEVfR1JEIiB2YWx1ZT0i6KmV5L6hIi8+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+OBhCIvPg0KCQk8dWl0ZXh0IG5hbWU9IldBUk5JTkdNU0dfTk9TVFJJTkciIHZhbHVlPSLjgYTjgYTjgYgiLz4NCgkJPHVpdGV4dCBuYW1lPSJXQVJOSU5HTVNHX1RJVExFU1RSSU5HIiB2YWx1ZT0i44Kv44Kk44K644Gu44OK44OT44Ky44O844K344On44Oz44Gr6Zai44GZ44KL6K2m5ZGKIi8+DQoJCTx1aXRleHQgbmFtZT0iV0FSTklOR01TR19NU0dTVFJJTkciIHZhbHVlPSLjgZPjga7jgq/jgqTjgrrjgavjga/jgIHjgb7jgaDop6PnrZTjgZfjgabjgYTjgarjgYTos6rllY/jgYzjgYLjgorjgb7jgZnjgIImI3hBOyYjeEE7IOOCr+OCpOOCuuOCkue1guS6huOBmeOCi+OBq+OBr+OAgeOAjOOBr+OBhOOAjeOCkuOCr+ODquODg+OCr+OBl+OBvuOBmeOAguOCr+OCpOOCuuOCkue2muihjOOBmeOCi+OBq+OBr+OAgeOAjOOBhOOBhOOBiOOAjeOCkuOCr+ODquODg+OCr+OBl+OBvuOBmeOAgiIvPg0KCQk8dWl0ZXh0IG5hbWU9IklORk9STUFUSU9OX0gyNjRfRkxBU0hQTEFZRVIiIHZhbHVlPSLjgYrkvb/jgYTjga7jgrPjg7Pjg5Tjg6Xjg7zjgr/jgavnj77lnKjjgqTjg7Pjgrnjg4jjg7zjg6vjgZXjgozjgabjgYTjgosgRmxhc2ggUGxheWVyIOOBruODkOODvOOCuOODp+ODs+OBr+OAgeOBk+OBruODk+ODh+OCquOCkuOCteODneODvOODiOOBl+OBpuOBhOOBvuOBm+OCk+OAguacgOaWsOOBriBGbGFzaCBQbGF5ZXIg44KS44OA44Km44Oz44Ot44O844OJ44GZ44KL44Gr44Gv44CB44OT44OH44Kq6aCY5Z+f44KS44Kv44Oq44OD44Kv44GX44Gm44GP44Gg44GV44GE44CC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+imi+OBm+OCiyIvPg0KCQk8dWl0ZXh0IG5hbWU9Ik1VVEUiIHZhbHVlPSLjg5/jg6Xjg7zjg4giLz4NCgkJPHVpdGV4dCBuYW1lPSJET0NXUkFQX1RJVExFIiB2YWx1ZT0iUHJlc2VudGVyIOa3u+S7mOODleOCoeOCpOODqyIvPg0KCQk8dWl0ZXh0IG5hbWU9IkRPQ1dSQVBfTVNHIiB2YWx1ZT0i44Oe44Kk44Kz44Oz44OU44Ol44O844K/44Gr5L+d5a2YIi8+DQoJCTx1aXRleHQgbmFtZT0iRE9DV1JBUF9QUk9NUFQiIHZhbHVlPSLjgq/jg6rjg4Pjgq/jgZfjgabjg4Djgqbjg7Pjg63jg7zjg4kiLz4NCgkJPHVpdGV4dCBuYW1lPSJDT1VSU0VfU1RBVFVTIiB2YWx1ZT0i44Oi44K444Ol44O844Or44K544OG44O844K/44K5Ii8+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S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+DQoJCTx1aXRleHQgbmFtZT0iU0NSVUJCQVJTVEFUVVNfU0xJREVJTkZPIiB2YWx1ZT0i7Iqs65287J2065OcICVuIC8gJXQgfCAiLz4NCgkJPHVpdGV4dCBuYW1lPSJTQ1JVQkJBUlNUQVRVU19TVE9QUEVEIiB2YWx1ZT0i7KSR7KeA65CoIi8+DQoJCTx1aXRleHQgbmFtZT0iU0NSVUJCQVJTVEFUVVNfUExBWUlORyIgdmFsdWU9IuyerOyDnSIvPg0KCQk8dWl0ZXh0IG5hbWU9IlNDUlVCQkFSU1RBVFVTX05PQVVESU8iIHZhbHVlPSLsmKTrlJTsmKQg7JeG7J2MIi8+DQoJCTx1aXRleHQgbmFtZT0iU0NSVUJCQVJTVEFUVVNfVklEUExBWUlORyIgdmFsdWU9Iuu5hOuUlOyYpCDsnqzsg50g7KSRIi8+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+DQoJCTwhLS0gc3Vic3RpdHV0aW9uOiAlbSA9PSBtaW51dGVzIHJlbWFpbmluZyAtLT4NCgkJPCEtLSBzdWJzdGl0dXRpb246ICVzID09IHNlY29uZHMgcmVtYWluaW5nIC0tPg0KCQk8dWl0ZXh0IG5hbWU9IkVMQVBTRUQiIHZhbHVlPSIlbeu2hCAlc+y0iCDrgqjsnYwiLz4NCgkJPHVpdGV4dCBuYW1lPSJOT1RGT1VORCIgdmFsdWU9IuyXhuydjCIvPg0KCQk8dWl0ZXh0IG5hbWU9IkFUVEFDSE1FTlRTIiB2YWx1ZT0i7LKo67aAIO2MjOydvCIvPg0KCQk8IS0tIHN1YnN0aXR1dGlvbjogJXAgPT0gY3VycmVudCBzcGVha2VyJ3MgdGl0bGUgLS0+DQoJCTx1aXRleHQgbmFtZT0iQklPV0lOX1RJVExFIiB2YWx1ZT0i6rK966ClIOyGjOqwnDogJXAiLz4NCgkJPHVpdGV4dCBuYW1lPSJCSU9CVE5fVElUTEUiIHZhbHVlPSLqsr3roKUg7IaM6rCcIi8+DQoJCTx1aXRleHQgbmFtZT0iRElWSURFUkJUTl9USVRMRSIgdmFsdWU9InwiLz4NCgkJPHVpdGV4dCBuYW1lPSJDT05UQUNUQlROX1RJVExFIiB2YWx1ZT0i7Jew65297LKYIi8+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+DQoJCTx1aXRleHQgbmFtZT0iVEhVTUJfSEVBRElORyIgdmFsdWU9IuyKrOudvOydtOuTnCIvPg0KCQk8dWl0ZXh0IG5hbWU9IlRIVU1CX0lORk8iIHZhbHVlPSLsoJzrqqkv7J6s7IOd7Iuc6rCEIi8+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+DQoJCTx1aXRleHQgbmFtZT0iUVVJWlBPRF9RVUlaX0FUVEVNUFQiIHZhbHVlPSLtgLTspogg7Iuc64+EIO2an+yImDoiLz4NCgkJPHVpdGV4dCBuYW1lPSJRVUlaUE9EX1FVSVpfQVRURU1QVF9WQUxVRSIgdmFsdWU9IiVuLyV0Ii8+DQoJCTx1aXRleHQgbmFtZT0iUVVJWlBPRF9RVUlaX1NDT1JFIiB2YWx1ZT0i65Od7KCQOiIvPg0KCQk8dWl0ZXh0IG5hbWU9IlFVSVpQT0RfUVVJWl9QQVNTU0NPUkUiIHZhbHVlPSLthrXqs7wg7KCQ7IiYOiIvPg0KCQk8dWl0ZXh0IG5hbWU9IlFVSVpQT0RfUVVJWl9NQVhTQ09SRSIgdmFsdWU9Iuy1nOqzoCDsoJDsiJg6Ii8+DQoJCTx1aXRleHQgbmFtZT0iUVVJWlBPRF9RVUVTQVRNUFRfU1RSIiB2YWx1ZT0i7Iuc64+EIO2an+yImDogJW4vJXQiLz4NCgkJPHVpdGV4dCBuYW1lPSJRVUlaUE9EX1FVRVNUWVBFX1NUUiIgdmFsdWU9IuycoO2YlTogJXMiLz4NCgkJPHVpdGV4dCBuYW1lPSJRVUlaUE9EX1FVRVNUWVBFX0dSRCIgdmFsdWU9IuygkOyImCDrp6TquLDquLAg7JmE66OMIi8+DQoJCTx1aXRleHQgbmFtZT0iUVVJWlBPRF9RVUVTVFlQRV9TVlkiIHZhbHVlPSLshKTrrLgg7KGw7IKsIi8+DQoJCTx1aXRleHQgbmFtZT0iUVVJWlBPRF9RVUlaQVRNUFRfSU5GIiB2YWx1ZT0i66y07ZWcIi8+DQoJCTx1aXRleHQgbmFtZT0iUVVJWlBPRF9RVUVTQVRNUFRfSU5GIiB2YWx1ZT0i66y07ZWcIi8+DQoJCTx1aXRleHQgbmFtZT0iV0FSTklOR01TR19ZRVNTVFJJTkciIHZhbHVlPSLsmIgiLz4NCgkJPHVpdGV4dCBuYW1lPSJXQVJOSU5HTVNHX05PU1RSSU5HIiB2YWx1ZT0i7JWE64uI7JikIi8+DQoJCTx1aXRleHQgbmFtZT0iV0FSTklOR01TR19USVRMRVNUUklORyIgdmFsdWU9Iu2AtOymiCDrgrTruYTqsozsnbTshZgg6rK96rOgIi8+DQoJCTx1aXRleHQgbmFtZT0iV0FSTklOR01TR19NU0dTVFJJTkciIHZhbHVlPSLsnbQg7YC07KaI7JeQ7IScIOyLnOuPhO2VmOyngCDslYrsnYAg7KeI66y47J20IOyeiOyKteuLiOuLpC4mI3hBOyYjeEE77YC07KaI66W8IOyiheujjO2VmOugpOuptCBb7JiIXeulvCDtgbTrpq3tlZjqs6AsIO2AtOymiOulvCDqs4Tsho3tlZjroKTrqbQgW+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ssLjsl6zsnpDsl5Dqsowg7IS466GcIOunieuMgCDrs7TsnbTquLAiLz4NCgkJPHVpdGV4dCBuYW1lPSJNVVRFIiB2YWx1ZT0i7J2M7IaM6rGwIi8+DQoJCTx1aXRleHQgbmFtZT0iRE9DV1JBUF9USVRMRSIgdmFsdWU9IlByZXNlbnRlciDtjIzsnbwg7LKo67aAIi8+DQoJCTx1aXRleHQgbmFtZT0iRE9DV1JBUF9NU0ciIHZhbHVlPSLrgrQg7Lu07ZOo7YSw7JeQIOyggOyepSIvPg0KCQk8dWl0ZXh0IG5hbWU9IkRPQ1dSQVBfUFJPTVBUIiB2YWx1ZT0i7YG066at7ZWY7JesIOuLpOyatOuhnOuTnCIvPg0KCQk8dWl0ZXh0IG5hbWU9IkNPVVJTRV9TVEFUVVMiIHZhbHVlPSLrqqjrk4gg7IOB7YOcIi8+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mI3hBOyYjeEE7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+DQoJCTx1aXRleHQgbmFtZT0iU0NSVUJCQVJTVEFUVVNfUExBWUlORyIgdmFsdWU9IlJlcHJvZHV6aW5kbyIvPg0KCQk8dWl0ZXh0IG5hbWU9IlNDUlVCQkFSU1RBVFVTX05PQVVESU8iIHZhbHVlPSJTZW0gw6F1ZGlvIi8+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+DQoJCTx1aXRleHQgbmFtZT0iU0NSVUJCQVJTVEFUVVNfUkVWSUVXUVVJWiIgdmFsdWU9IlJldmlzYW5kbyBxdWVzdGlvbsOhcmlvIi8+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+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+DQoJCTx1aXRleHQgbmFtZT0iVEFCX1FVSVoiIHZhbHVlPSJRdWVzdC4iLz4NCgkJPHVpdGV4dCBuYW1lPSJUQUJfT1VUTElORSIgdmFsdWU9IkVzcXVlbWEiLz4NCgkJPHVpdGV4dCBuYW1lPSJUQUJfVEhVTUIiIHZhbHVlPSJNaW5pIi8+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+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+DQoJCTx1aXRleHQgbmFtZT0iUVVJWlBPRF9RVUlaX01BWFNDT1JFIiB2YWx1ZT0iUG9udHVhw6fDo28gbcOheGltYToiLz4NCgkJPHVpdGV4dCBuYW1lPSJRVUlaUE9EX1FVRVNBVE1QVF9TVFIiIHZhbHVlPSJUZW50YXRpdmE6ICVuIGRlICV0Ii8+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+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+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+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CTx1aXRleHQgbmFtZT0iQ09VUlNFX1NUQVRVUyIgdmFsdWU9Ik1vZHVsZSBTdGF0dXMiLz4NCgkJPHVpdGV4dCBuYW1lPSJQQVNTRURfU1RSSU5HIiB2YWx1ZT0iUGFzc2VkIi8+DQoJCTx1aXRleHQgbmFtZT0iRkFJTEVEX1NUUklORyIgdmFsdWU9IkZhaWxlZCIvPg0KCTwvbGFuZ3VhZ2U+DQoJPGxhbmd1YWdlIGlkPSJub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+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+DQoJCTx1aXRleHQgbmFtZT0iU0NSVUJCQVJTVEFUVVNfUVVFU1RJT04iIHZhbHVlPSJWcmFhZyBtZXQgYW50d29vcmQiLz4NCgkJPHVpdGV4dCBuYW1lPSJTQ1JVQkJBUlNUQVRVU19SRVZJRVdRVUlaIiB2YWx1ZT0iUXVpeiBjb250cm9sZXJlbiIvPg0KCQk8IS0tIHN1YnN0aXR1dGlvbjogJW0gPT0gbWludXRlcyByZW1haW5pbmcgLS0+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+DQoJCTwhLS0gc3Vic3RpdHV0aW9uOiAlcCA9PSBjdXJyZW50IHNwZWFrZXIncyB0aXRsZSAtLT4NCgkJPHVpdGV4dCBuYW1lPSJCSU9XSU5fVElUTEUiIHZhbHVlPSJCaW9ncmFmaWU6ICVwIi8+DQoJCTx1aXRleHQgbmFtZT0iQklPQlROX1RJVExFIiB2YWx1ZT0iQmlvZ3JhZmllIi8+DQoJCTx1aXRleHQgbmFtZT0iRElWSURFUkJUTl9USVRMRSIgdmFsdWU9InwiLz4NCgkJPHVpdGV4dCBuYW1lPSJDT05UQUNUQlROX1RJVExFIiB2YWx1ZT0iQ29udGFjdCIvPg0KCQk8dWl0ZXh0IG5hbWU9IlRBQl9RVUlaIiB2YWx1ZT0iUXVpeiIvPg0KCQk8dWl0ZXh0IG5hbWU9IlRBQl9PVVRMSU5FIiB2YWx1ZT0iT3ZlcnppY2h0Ii8+DQoJCTx1aXRleHQgbmFtZT0iVEFCX1RIVU1CIiB2YWx1ZT0iTWluaWF0dXVyIi8+DQoJCTx1aXRleHQgbmFtZT0iVEFCX05PVEVTIiB2YWx1ZT0iTm90aXRpZXMiLz4NCgkJPHVpdGV4dCBuYW1lPSJUQUJfU0VBUkNIIiB2YWx1ZT0iWm9la2VuIi8+DQoJCTx1aXRleHQgbmFtZT0iU0xJREVfSEVBRElORyIgdmFsdWU9IlRpdGVsIHZhbiBkaWEiLz4NCgkJPHVpdGV4dCBuYW1lPSJEVVJBVElPTl9IRUFESU5HIiB2YWx1ZT0iRHV1ciIvPg0KCQk8dWl0ZXh0IG5hbWU9IlNFQVJDSF9IRUFESU5HIiB2YWx1ZT0iWm9la2VuIG5hYXIgdGVrc3Q6Ii8+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+DQoJCTx1aXRleHQgbmFtZT0iU0xJREVfTk9URVMiIHZhbHVlPSJEaWFub3RpdGllcyIvPg0KCQk8IS0tcXVpeiBwb2QgYW5kIG1lc3NhZ2UgYm94IHRleHRzLS0+DQoJCTx1aXRleHQgbmFtZT0iUVVJWlBPRF9RVUlaX0FUVEVNUFQiIHZhbHVlPSJRdWl6cG9naW5nOiIvPg0KCQk8dWl0ZXh0IG5hbWU9IlFVSVpQT0RfUVVJWl9BVFRFTVBUX1ZBTFVFIiB2YWx1ZT0iJW4gdmFuICV0Ii8+DQoJCTx1aXRleHQgbmFtZT0iUVVJWlBPRF9RVUlaX1NDT1JFIiB2YWx1ZT0iQmVoYWFsZGUgc2NvcmU6Ii8+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+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+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+DQoJCTx1aXRleHQgbmFtZT0iRE9DV1JBUF9USVRMRSIgdmFsdWU9IlByZXNlbnRlci1iZXN0YW5kc2JpamxhZ2UiLz4NCgkJPHVpdGV4dCBuYW1lPSJET0NXUkFQX01TRyIgdmFsdWU9Ik9wc2xhYW4gaW4gRGV6ZSBjb21wdXRlciIvPg0KCQk8dWl0ZXh0IG5hbWU9IkRPQ1dSQVBfUFJPTVBUIiB2YWx1ZT0iS2xpayBvbSB0ZSBkb3dubG9hZGVuIi8+DQoJCTx1aXRleHQgbmFtZT0iQ09VUlNFX1NUQVRVUyIgdmFsdWU9Ik1vZHVsZSBTdGF0dXMiLz4NCgkJPHVpdGV4dCBuYW1lPSJQQVNTRURfU1RSSU5HIiB2YWx1ZT0iUGFzc2VkIi8+DQoJCTx1aXRleHQgbmFtZT0iRkFJTEVEX1NUUklORyIgdmFsdWU9IkZhaWxlZCIvPg0KCTwvbGFuZ3VhZ2U+DQoJPGxhbmd1YWdlIGlkPSJjbiI+DQoJCTwhLS0gZm9ybWF0IGZvciB1aWZvbnQgdmFsdWUgaXMgImZvbnQsc2l6ZSxpc2JvbGQsaXNpdGFsaWMsaXNzaGFkb3dlZCIgLS0+DQoJCTx1aWZvbnQgbmFtZT0iRk9OVF9RVUlaWklORyIgdmFsdWU9IuWui+S9ky0xODAzMCwxMCxmYWxzZSxmYWxzZSxmYWxzZSIvPg0KCQk8dWlmb250IG5hbWU9IkZPTlRfU0NSVUJTVEFUVVMiIHZhbHVlPSLlrovkvZMtMTgwMzAsMTAsdHJ1ZSxmYWxzZSx0cnVlIi8+DQoJCTx1aWZvbnQgbmFtZT0iRk9OVF9TQ1JVQlRJTUUiIHZhbHVlPSLlrovkvZMtMTgwMzAsMTAsZmFsc2UsZmFsc2UsdHJ1ZSIvPg0KCQk8dWlmb250IG5hbWU9IkZPTlRfRUxBUFNFRFRJTUUiIHZhbHVlPSLlrovkvZMtMTgwMzAsMTAsdHJ1ZSxmYWxzZSx0cnVlIi8+DQoJCTx1aWZvbnQgbmFtZT0iRk9OVF9VVElMU01FTlUiIHZhbHVlPSLlrovkvZMtMTgwMzAsMTAsdHJ1ZSxmYWxzZSxmYWxzZSIvPg0KCQk8dWlmb250IG5hbWU9IkZPTlRfVEFCUyIgdmFsdWU9IuWui+S9ky0xODAzMCwxNCx0cnVlLGZhbHNlLHRydWUiLz4NCgkJPHVpZm9udCBuYW1lPSJGT05UX1BSRVNFTlRBVElPTk5BTUUiIHZhbHVlPSLlrovkvZMtMTgwMzAsMTQsZmFsc2UsZmFsc2UsdHJ1ZSIvPg0KCQk8dWlmb250IG5hbWU9IkZPTlRfUFJFU0VOVEVSTkFNRSIgdmFsdWU9IuWui+S9ky0xODAzMCwxNCx0cnVlLGZhbHNlLHRydWUiLz4NCgkJPHVpZm9udCBuYW1lPSJGT05UX1BSRVNFTlRFUlRJVExFIiB2YWx1ZT0i5a6L5L2TLTE4MDMwLDEzLGZhbHNlLGZhbHNlLHRydWUiLz4NCgkJPHVpZm9udCBuYW1lPSJGT05UX0JJT0JUTiIgdmFsdWU9IuWui+S9ky0xODAzMCwxMCxmYWxzZSxmYWxzZSx0cnVlIi8+DQoJCTx1aWZvbnQgbmFtZT0iRk9OVF9OT1RFUyIgdmFsdWU9IuWui+S9ky0xODAzMCwxMixmYWxzZSxmYWxzZSxmYWxzZSIvPg0KCQk8dWlmb250IG5hbWU9IkZPTlRfT1VUTElORSIgdmFsdWU9IuWui+S9ky0xODAzMCwxMixmYWxzZSxmYWxzZSx0cnVlIi8+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+DQoJCTx1aWZvbnQgbmFtZT0iRk9OVF9MSVNUSEVBRElORyIgdmFsdWU9IuWui+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+S9ky0xODAzMCwxMix0cnVlLGZhbHNlLHRydWUiLz4NCgkJPHVpZm9udCBuYW1lPSJGT05UX01TR0JPWF9NU0ciIHZhbHVlPSLlrovkvZMtMTgwMzAsMTIsZmFsc2UsZmFsc2UsdHJ1ZSIvPg0KCQk8dWlmb250IG5hbWU9IkZPTlRfTVNHQk9YX09QVElPTlMiIHZhbHVlPSLlrovkvZMtMTgwMzAsMTAsdHJ1ZSxmYWxzZSx0cnVlIi8+DQoJCTx1aWZvbnQgbmFtZT0iRk9OVF9RVUlaUE9EX1FVSVpfVElUTEUiIHZhbHVlPSLlrovkvZMtMTgwMzAsMTIsdHJ1ZSxmYWxzZSx0cnVlIi8+DQoJCTx1aWZvbnQgbmFtZT0iRk9OVF9RVUlaUE9EX1FVSVpfQVRURU1QVCIgdmFsdWU9IuWui+S9ky0xODAzMCwxMCxmYWxzZSxmYWxzZSx0cnVlIi8+DQoJCTx1aWZvbnQgbmFtZT0iRk9OVF9RVUlaUE9EX1FVSVpfQVRURU1QVF9WQUxVRSIgdmFsdWU9IuWui+S9ky0xODAzMCwxMCx0cnVlLGZhbHNlLHRydWUiLz4NCgkJPHVpZm9udCBuYW1lPSJGT05UX1FVSVpQT0RfUVVFU1RJT05fU0NPUkUiIHZhbHVlPSLlrovkvZMtMTgwMzAsMTAsZmFsc2UsZmFsc2UsdHJ1ZSIvPg0KCQk8dWlmb250IG5hbWU9IkZPTlRfUVVJWlBPRF9RVUVTVElPTl9TQ09SRV9WQUxVRSIgdmFsdWU9IuWui+S9ky0xODAzMCwxMCx0cnVlLGZhbHNlLHRydWUiLz4NCgkJPHVpZm9udCBuYW1lPSJGT05UX1FVSVpQT0RfUVVFU1RJT05fQVRURU1QVCIgdmFsdWU9IuWui+S9ky0xODAzMCwxMCxmYWxzZSxmYWxzZSx0cnVlIi8+DQoJCTx1aWZvbnQgbmFtZT0iRk9OVF9RVUlaUE9EX1FVRVNUSU9OX0FUVEVNUFRfVkFMVUUiIHZhbHVlPSLlrovkvZMtMTgwMzAsMTAsdHJ1ZSxmYWxzZSx0cnVlIi8+DQoJCTx1aWZvbnQgbmFtZT0iRk9OVF9RVUlaUE9EX1FVRVNUSU9OX1RBRyIgdmFsdWU9IuWui+S9ky0xODAzMCwxMix0cnVlLGZhbHNlLHRydWUiLz4NCgkJPHVpZm9udCBuYW1lPSJGT05UX1FVSVpQT0RfUVVJWl9RVUVTVElPTl9DT1VOVCIgdmFsdWU9IuWui+S9ky0xODAzMCwxMCxmYWxzZSxmYWxzZSx0cnVlIi8+DQoJCTx1aWZvbnQgbmFtZT0iRk9OVF9RVUlaUE9EX1FVSVpfUVVFU1RJT05fQ09VTlRfVkFMVUUiIHZhbHVlPSLlrovkvZMtMTgwMzAsMTAsdHJ1ZSxmYWxzZSx0cnVlIi8+DQoJCTx1aWZvbnQgbmFtZT0iRk9OVF9RVUlaUE9EX1FVSVpfUVVFU1RJT05fQVRURU1QVEVEIiB2YWx1ZT0i5a6L5L2TLTE4MDMwLDEwLGZhbHNlLGZhbHNlLHRydWUiLz4NCgkJPHVpZm9udCBuYW1lPSJGT05UX1FVSVpQT0RfUVVJWl9RVUVTVElPTl9BVFRFTVBURURfVkFMVUUiIHZhbHVlPSLlrovkvZMtMTgwMzAsMTAsdHJ1ZSxmYWxzZSx0cnVlIi8+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+S9ky0xODAzMCwxMCx0cnVlLGZhbHNlLHRydWUiLz4NCgkJPHVpZm9udCBuYW1lPSJGT05UX1FVSVpQT0RfUVVJWl9NQVhTQ09SRSIgdmFsdWU9IuWui+S9ky0xODAzMCwxMCxmYWxzZSxmYWxzZSx0cnVlIi8+DQoJCTx1aWZvbnQgbmFtZT0iRk9OVF9RVUlaUE9EX1FVSVpfTUFYU0NPUkVfVkFMVUUiIHZhbHVlPSLlrovkvZMtMTgwMzAsMTAsdHJ1ZSxmYWxzZSx0cnVlIi8+DQoJCTx1aWZvbnQgbmFtZT0iRk9OVF9RVUlaUE9EX1FVSVpfUEFTU1NDT1JFIiB2YWx1ZT0i5a6L5L2TLTE4MDMwLDEwLGZhbHNlLGZhbHNlLHRydWUiLz4NCgkJPHVpZm9udCBuYW1lPSJGT05UX1FVSVpQT0RfUVVJWl9QQVNTU0NPUkVfVkFMVUUiIHZhbHVlPSLlrovkvZMtMTgwMzAsMTAsdHJ1ZSxmYWxzZSx0cnVlIi8+DQoJCTwhLS0gdWl0ZXh0IC0tPg0KCQk8IS0tIHN1YnN0aXR1dGlvbjogJW4gPT0gc2xpZGUgbnVtYmVyIC0tPg0KCQk8dWl0ZXh0IG5hbWU9IlVOTkFNRURTTElERVRJVExFIiB2YWx1ZT0i5bm754Gv54mHICVuIi8+DQoJCTwhLS0gc3Vic3RpdHV0aW9uOiAlbiA9PSBzbGlkZSBudW1iZXIgLS0+DQoJCTwhLS0gc3Vic3RpdHV0aW9uOiAldCA9PSB0b3RhbCBzbGlkZSBjb3VudCAtLT4NCgkJPHVpdGV4dCBuYW1lPSJTQ1JVQkJBUlNUQVRVU19TTElERUlORk8iIHZhbHVlPSLlubvnga/niYcgJW4gLyAldCB8ICIvPg0KCQk8dWl0ZXh0IG5hbWU9IlNDUlVCQkFSU1RBVFVTX1NUT1BQRUQiIHZhbHVlPSLlt7LlgZzmraIiLz4NCgkJPHVpdGV4dCBuYW1lPSJTQ1JVQkJBUlNUQVRVU19QTEFZSU5HIiB2YWx1ZT0i5q2j5Zyo5pKt5pS+Ii8+DQoJCTx1aXRleHQgbmFtZT0iU0NSVUJCQVJTVEFUVVNfTk9BVURJTyIgdmFsdWU9IuaXoOmfs+mikSIvPg0KCQk8dWl0ZXh0IG5hbWU9IlNDUlVCQkFSU1RBVFVTX1ZJRFBMQVlJTkciIHZhbHVlPSLop4bpopHmkq3mlL4iLz4NCgkJPHVpdGV4dCBuYW1lPSJTQ1JVQkJBUlNUQVRVU19MT0FESU5HIiB2YWx1ZT0i5q2j5Zyo6L295YWlIi8+DQoJCTx1aXRleHQgbmFtZT0iU0NSVUJCQVJTVEFUVVNfQlVGRkVSSU5HIiB2YWx1ZT0i5q2j5Zyo6L+b6KGM57yT5Yay5aSE55CGIi8+DQoJCTx1aXRleHQgbmFtZT0iU0NSVUJCQVJTVEFUVVNfUVVFU1RJT04iIHZhbHVlPSLlm57nrZTpl67popgiLz4NCgkJPHVpdGV4dCBuYW1lPSJTQ1JVQkJBUlNUQVRVU19SRVZJRVdRVUlaIiB2YWx1ZT0i5q2j5Zyo5a6h6ZiF5rWL6aqMIi8+DQoJCTwhLS0gc3Vic3RpdHV0aW9uOiAlbSA9PSBtaW51dGVzIHJlbWFpbmluZyAtLT4NCgkJPCEtLSBzdWJzdGl0dXRpb246ICVzID09IHNlY29uZHMgcmVtYWluaW5nIC0tPg0KCQk8dWl0ZXh0IG5hbWU9IkVMQVBTRUQiIHZhbHVlPSLliankvZkgJW0g5YiG6ZKfICVzIOenkiIvPg0KCQk8dWl0ZXh0IG5hbWU9Ik5PVEZPVU5EIiB2YWx1ZT0i5pyq5om+5Yiw5Lu75L2V5YaF5a65Ii8+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+mqjCIvPg0KCQk8dWl0ZXh0IG5hbWU9IlRBQl9PVVRMSU5FIiB2YWx1ZT0i5aSn57qyIi8+DQoJCTx1aXRleHQgbmFtZT0iVEFCX1RIVU1CIiB2YWx1ZT0i57yp55Wl5Zu+Ii8+DQoJCTx1aXRleHQgbmFtZT0iVEFCX05PVEVTIiB2YWx1ZT0i5aSH5rOoIi8+DQoJCTx1aXRleHQgbmFtZT0iVEFCX1NFQVJDSCIgdmFsdWU9IuaQnOe0oiIvPg0KCQk8dWl0ZXh0IG5hbWU9IlNMSURFX0hFQURJTkciIHZhbHVlPSLlubvnga/niYfmoIfpopgiLz4NCgkJPHVpdGV4dCBuYW1lPSJEVVJBVElPTl9IRUFESU5HIiB2YWx1ZT0i5oyB57ut5pe26Ze0Ii8+DQoJCTx1aXRleHQgbmFtZT0iU0VBUkNIX0hFQURJTkciIHZhbHVlPSLmkJzntKLmlofmnKw6Ii8+DQoJCTx1aXRleHQgbmFtZT0iVEhVTUJfSEVBRElORyIgdmFsdWU9IuW5u+eBr+eJhyIvPg0KCQk8dWl0ZXh0IG5hbWU9IlRIVU1CX0lORk8iIHZhbHVlPSLlubvnga/niYfmoIfpopgv5oyB57ut5pe26Ze0Ii8+DQoJCTx1aXRleHQgbmFtZT0iQVRUQUNITkFNRV9IRUFESU5HIiB2YWx1ZT0i5paH5Lu25ZCNIi8+DQoJCTx1aXRleHQgbmFtZT0iQVRUQUNIU0laRV9IRUFESU5HIiB2YWx1ZT0i5aSn5bCPIi8+DQoJCTx1aXRleHQgbmFtZT0iU0xJREVfTk9URVMiIHZhbHVlPSLlubvnga/niYflpIfms6giLz4NCgkJPCEtLXF1aXogcG9kIGFuZCBtZXNzYWdlIGJveCB0ZXh0cy0tPg0KCQk8dWl0ZXh0IG5hbWU9IlFVSVpQT0RfUVVJWl9BVFRFTVBUIiB2YWx1ZT0i5rWL6aqM5bCd6K+V5qyh5pWwOiIvPg0KCQk8dWl0ZXh0IG5hbWU9IlFVSVpQT0RfUVVJWl9BVFRFTVBUX1ZBTFVFIiB2YWx1ZT0i56ysICVuIOasoe+8jOWFsSAldCDmrKEiLz4NCgkJPHVpdGV4dCBuYW1lPSJRVUlaUE9EX1FVSVpfU0NPUkUiIHZhbHVlPSLlvpfliIY6Ii8+DQoJCTx1aXRleHQgbmFtZT0iUVVJWlBPRF9RVUlaX1BBU1NTQ09SRSIgdmFsdWU9IuWPiuagvOWIhuaVsDoiLz4NCgkJPHVpdGV4dCBuYW1lPSJRVUlaUE9EX1FVSVpfTUFYU0NPUkUiIHZhbHVlPSLmnIDpq5jliIbmlbA6Ii8+DQoJCTx1aXRleHQgbmFtZT0iUVVJWlBPRF9RVUVTQVRNUFRfU1RSIiB2YWx1ZT0i5bCd6K+V5qyh5pWwOiDnrKwgJW4g5qyh77yM5YWxICV0IOasoSIvPg0KCQk8dWl0ZXh0IG5hbWU9IlFVSVpQT0RfUVVFU1RZUEVfU1RSIiB2YWx1ZT0i57G75Z6LOiAlcyIvPg0KCQk8dWl0ZXh0IG5hbWU9IlFVSVpQT0RfUVVFU1RZUEVfR1JEIiB2YWx1ZT0i6K+E57qnIi8+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+86Iiq6K2m5ZGKIi8+DQoJCTx1aXRleHQgbmFtZT0iV0FSTklOR01TR19NU0dTVFJJTkciIHZhbHVlPSLmraTmtYvpqozkuK3mnInmnKrlsJ3or5XkvZznrZTnmoTpl67popjjgIImI3hBOyYjeEE75Y2V5Ye74oCc5piv4oCd6YCA5Ye65q2k5rWL6aqM44CC5Y2V5Ye74oCc5ZCm4oCd57un57ut5rWL6aqM44CCIi8+DQoJCTx1aXRleHQgbmFtZT0iSU5GT1JNQVRJT05fSDI2NF9GTEFTSFBMQVlFUiIgdmFsdWU9IuW9k+WJjeWuieijheWcqOaCqOeahOiuoeeul+acuuS4iueahCBGbGFzaCBQbGF5ZXIg54mI5pys5LiN5pSv5oyB6K+l6KeG6aKR44CC5Y2V5Ye76KeG6aKR5Yy65Z+f5LiL6L295pyA5paw54mI5pys55qEIEZsYXNoIFBsYXllcu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lkJHlj4LliqDogIXmmL7npLrmj5DopoHmoI8iLz4NCgkJPHVpdGV4dCBuYW1lPSJNVVRFIiB2YWx1ZT0i6Z2Z6Z+zIi8+DQoJCTx1aXRleHQgbmFtZT0iRE9DV1JBUF9USVRMRSIgdmFsdWU9IlByZXNlbnRlciDmlofku7bpmYTku7YiLz4NCgkJPHVpdGV4dCBuYW1lPSJET0NXUkFQX01TRyIgdmFsdWU9IuS/neWtmOWIsOaIkeeahOiuoeeul+acuiIvPg0KCQk8dWl0ZXh0IG5hbWU9IkRPQ1dSQVBfUFJPTVBUIiB2YWx1ZT0i5Y2V5Ye75Lul5LiL6L29Ii8+DQoJCTx1aXRleHQgbmFtZT0iQ09VUlNFX1NUQVRVUyIgdmFsdWU9Ik1vZHVsZSBTdGF0dXMiLz4NCgkJPHVpdGV4dCBuYW1lPSJQQVNTRURfU1RSSU5HIiB2YWx1ZT0iUGFzc2VkIi8+DQoJCTx1aXRleHQgbmFtZT0iRkFJTEVEX1NUUklORyIgdmFsdWU9IkZhaWxlZCIvPg0KCTwvbGFuZ3VhZ2U+DQoJPGxhbmd1YWdlIGlkPSJ0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F5dCAlbiIvPg0KCQk8IS0tIHN1YnN0aXR1dGlvbjogJW4gPT0gc2xpZGUgbnVtYmVyIC0tPg0KCQk8IS0tIHN1YnN0aXR1dGlvbjogJXQgPT0gdG90YWwgc2xpZGUgY291bnQgLS0+DQoJCTx1aXRleHQgbmFtZT0iU0NSVUJCQVJTVEFUVVNfU0xJREVJTkZPIiB2YWx1ZT0iU2xheXQgJW4gLyAldCB8ICIvPg0KCQk8dWl0ZXh0IG5hbWU9IlNDUlVCQkFSU1RBVFVTX1NUT1BQRUQiIHZhbHVlPSJEdXJkdXJ1bGR1Ii8+DQoJCTx1aXRleHQgbmFtZT0iU0NSVUJCQVJTVEFUVVNfUExBWUlORyIgdmFsdWU9Ik95bmF0xLFsxLF5b3IiLz4NCgkJPHVpdGV4dCBuYW1lPSJTQ1JVQkJBUlNUQVRVU19OT0FVRElPIiB2YWx1ZT0iU2VzIFlvayIvPg0KCQk8dWl0ZXh0IG5hbWU9IlNDUlVCQkFSU1RBVFVTX1ZJRFBMQVlJTkciIHZhbHVlPSJWaWRlbyBPeW5hdMSxbMSxeW9yIi8+DQoJCTx1aXRleHQgbmFtZT0iU0NSVUJCQVJTVEFUVVNfTE9BRElORyIgdmFsdWU9IlnDvGtsZW5peW9yIi8+DQoJCTx1aXRleHQgbmFtZT0iU0NSVUJCQVJTVEFUVVNfQlVGRkVSSU5HIiB2YWx1ZT0iQXJhYmVsbGXEn2UgQWzEsW7EsXlvciIvPg0KCQk8dWl0ZXh0IG5hbWU9IlNDUlVCQkFSU1RBVFVTX1FVRVNUSU9OIiB2YWx1ZT0iU29ydXl1IFlhbsSxdGxhIi8+DQoJCTx1aXRleHQgbmFtZT0iU0NSVUJCQVJTVEFUVVNfUkVWSUVXUVVJWiIgdmFsdWU9IlPEsW5hdiDEsG5jZWxlbml5b3IiLz4NCgkJPCEtLSBzdWJzdGl0dXRpb246ICVtID09IG1pbnV0ZXMgcmVtYWluaW5nIC0tPg0KCQk8IS0tIHN1YnN0aXR1dGlvbjogJXMgPT0gc2Vjb25kcyByZW1haW5pbmcgLS0+DQoJCTx1aXRleHQgbmFtZT0iRUxBUFNFRCIgdmFsdWU9IiVtIERha2lrYSAlcyBTYW5peWUgS2FsZMSxIi8+DQoJCTx1aXRleHQgbmFtZT0iTk9URk9VTkQiIHZhbHVlPSJIZXJoYW5naSBCaXIgxZ5leSBCdWx1bm1hZMSxIi8+DQoJCTx1aXRleHQgbmFtZT0iQVRUQUNITUVOVFMiIHZhbHVlPSJFa2xlci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sSwcnRpYmF0Ii8+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+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+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+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+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+DQoJCTx1aXRleHQgbmFtZT0iTVVURSIgdmFsdWU9IlNlc3NpeiIvPg0KCQk8dWl0ZXh0IG5hbWU9IkRPQ1dSQVBfVElUTEUiIHZhbHVlPSJQcmVzZW50ZXIgRG9zeWEgRWtpIi8+DQoJCTx1aXRleHQgbmFtZT0iRE9DV1JBUF9NU0ciIHZhbHVlPSJCaWxnaXNheWFyxLFtYSBLYXlkZXQiLz4NCgkJPHVpdGV4dCBuYW1lPSJET0NXUkFQX1BST01QVCIgdmFsdWU9IsSwbmRpcm1layBpw6dpbiBUxLFrbGF0xLFuIi8+DQoJCTx1aXRleHQgbmFtZT0iQ09VUlNFX1NUQVRVUyIgdmFsdWU9Ik1vZHVsZSBTdGF0dXMiLz4NCgkJPHVpdGV4dCBuYW1lPSJQQVNTRURfU1RSSU5HIiB2YWx1ZT0iUGFzc2VkIi8+DQoJCTx1aXRleHQgbmFtZT0iRkFJTEVEX1NUUklORyIgdmFsdWU9IkZhaWxlZCIvPg0KCTwvbGFuZ3VhZ2U+DQoJPGxhbmd1YWdlIGlkPSJydS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QodC70LDQudC0ICVuIi8+DQoJCTwhLS0gc3Vic3RpdHV0aW9uOiAlbiA9PSBzbGlkZSBudW1iZXIgLS0+DQoJCTwhLS0gc3Vic3RpdHV0aW9uOiAldCA9PSB0b3RhbCBzbGlkZSBjb3VudCAtLT4NCgkJPHVpdGV4dCBuYW1lPSJTQ1JVQkJBUlNUQVRVU19TTElERUlORk8iIHZhbHVlPSLQodC70LDQudC0ICVuIC8gJXQgfCAiLz4NCgkJPHVpdGV4dCBuYW1lPSJTQ1JVQkJBUlNUQVRVU19TVE9QUEVEIiB2YWx1ZT0i0J7RgdGC0LDQvdC+0LLQu9C10L3QviIvPg0KCQk8dWl0ZXh0IG5hbWU9IlNDUlVCQkFSU1RBVFVTX1BMQVlJTkciIHZhbHVlPSLQktC+0YHQv9GA0L7QuNC30LLQtdC00LXQvdC40LUiLz4NCgkJPHVpdGV4dCBuYW1lPSJTQ1JVQkJBUlNUQVRVU19OT0FVRElPIiB2YWx1ZT0i0J3QtdGCINCw0YPQtNC40L4iLz4NCgkJPHVpdGV4dCBuYW1lPSJTQ1JVQkJBUlNUQVRVU19WSURQTEFZSU5HIiB2YWx1ZT0i0JLQvtGB0L/RgNC+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+0L/RgNC+0YEiLz4NCgkJPHVpdGV4dCBuYW1lPSJTQ1JVQkJBUlNUQVRVU19SRVZJRVdRVUlaIiB2YWx1ZT0i0J7QsdC30L7RgCDQvtC/0YDQvtGB0LAiLz4NCgkJPCEtLSBzdWJzdGl0dXRpb246ICVtID09IG1pbnV0ZXMgcmVtYWluaW5nIC0tPg0KCQk8IS0tIHN1YnN0aXR1dGlvbjogJXMgPT0gc2Vjb25kcyByZW1haW5pbmcgLS0+DQoJCTx1aXRleHQgbmFtZT0iRUxBUFNFRCIgdmFsdWU9ItCe0YHRgtCw0LvQvtGB0YwgJW0g0LzQuNC9LiAlcyDRgSIvPg0KCQk8dWl0ZXh0IG5hbWU9Ik5PVEZPVU5EIiB2YWx1ZT0i0J3QuNGH0LXQs9C+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+0L3RgtCw0LrRgiIvPg0KCQk8dWl0ZXh0IG5hbWU9IlRBQl9RVUlaIiB2YWx1ZT0i0J7Qv9GA0L7RgSIvPg0KCQk8dWl0ZXh0IG5hbWU9IlRBQl9PVVRMSU5FIiB2YWx1ZT0i0KHRhdC10LzQsCIvPg0KCQk8dWl0ZXh0IG5hbWU9IlRBQl9USFVNQiIgdmFsdWU9ItCR0LXQs9GD0L3QvtC6Ii8+DQoJCTx1aXRleHQgbmFtZT0iVEFCX05PVEVTIiB2YWx1ZT0i0JfQsNC80LXRgtC60LgiLz4NCgkJPHVpdGV4dCBuYW1lPSJUQUJfU0VBUkNIIiB2YWx1ZT0i0J/QvtC40YHQuiIvPg0KCQk8dWl0ZXh0IG5hbWU9IlNMSURFX0hFQURJTkciIHZhbHVlPSLQl9Cw0LPQvtC70L7QstC+0Log0YHQu9Cw0LnQtNCwIi8+DQoJCTx1aXRleHQgbmFtZT0iRFVSQVRJT05fSEVBRElORyIgdmFsdWU9ItCU0LvQuNGCLdGB0YLRjCIvPg0KCQk8dWl0ZXh0IG5hbWU9IlNFQVJDSF9IRUFESU5HIiB2YWx1ZT0i0J/QvtC40YHQuiDRgtC10LrRgdGC0LA6Ii8+DQoJCTx1aXRleHQgbmFtZT0iVEhVTUJfSEVBRElORyIgdmFsdWU9ItCh0LvQsNC50LQiLz4NCgkJPHVpdGV4dCBuYW1lPSJUSFVNQl9JTkZPIiB2YWx1ZT0i0J3QsNC30LLQsNC90LjQtS/QtNC70LjRgi3QvdC+0YHRgtGMIi8+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+DQoJCTx1aXRleHQgbmFtZT0iUVVJWlBPRF9RVUlaX0FUVEVNUFQiIHZhbHVlPSLQn9C+0L/Ri9GC0LrQsCDQv9GA0L7QudGC0Lgg0L7Qv9GA0L7RgToiLz4NCgkJPHVpdGV4dCBuYW1lPSJRVUlaUE9EX1FVSVpfQVRURU1QVF9WQUxVRSIgdmFsdWU9IiVuINC40LcgJXQiLz4NCgkJPHVpdGV4dCBuYW1lPSJRVUlaUE9EX1FVSVpfU0NPUkUiIHZhbHVlPSLQndCw0LHRgNCw0L3QviDQsdCw0LvQu9C+0LI6Ii8+DQoJCTx1aXRleHQgbmFtZT0iUVVJWlBPRF9RVUlaX1BBU1NTQ09SRSIgdmFsdWU9ItCf0YDQvtGF0L7QtNC90L7QuSDRgNC10LfRg9C70YzRgtCw0YI6Ii8+DQoJCTx1aXRleHQgbmFtZT0iUVVJWlBPRF9RVUlaX01BWFNDT1JFIiB2YWx1ZT0i0JzQsNC60YHQuNC80LDQu9GM0L3Ri9C5INGA0LXQt9GD0LvRjNGC0LDRgjoiLz4NCgkJPHVpdGV4dCBuYW1lPSJRVUlaUE9EX1FVRVNBVE1QVF9TVFIiIHZhbHVlPSLQn9C+0L/Ri9GC0LrQsDogJW4g0LjQtyAldCIvPg0KCQk8dWl0ZXh0IG5hbWU9IlFVSVpQT0RfUVVFU1RZUEVfU1RSIiB2YWx1ZT0i0KLQuNC/OiAlcyIvPg0KCQk8dWl0ZXh0IG5hbWU9IlFVSVpQT0RfUVVFU1RZUEVfR1JEIiB2YWx1ZT0i0KEg0L7RhtC10L3QutC+0LkiLz4NCgkJPHVpdGV4dCBuYW1lPSJRVUlaUE9EX1FVRVNUWVBFX1NWWSIgdmFsdWU9ItCe0LHQt9C+0YAiLz4NCgkJPHVpdGV4dCBuYW1lPSJRVUlaUE9EX1FVSVpBVE1QVF9JTkYiIHZhbHVlPSLQkdC+0LvRjNGI0L7QtSDRh9C40YHQu9C+Ii8+DQoJCTx1aXRleHQgbmFtZT0iUVVJWlBPRF9RVUVTQVRNUFRfSU5GIiB2YWx1ZT0i0JHQvtC70YzRiNC+0LUg0YfQuNGB0LvQviIvPg0KCQk8dWl0ZXh0IG5hbWU9IldBUk5JTkdNU0dfWUVTU1RSSU5HIiB2YWx1ZT0i0JTQsCIvPg0KCQk8dWl0ZXh0IG5hbWU9IldBUk5JTkdNU0dfTk9TVFJJTkciIHZhbHVlPSLQndC10YIiLz4NCgkJPHVpdGV4dCBuYW1lPSJXQVJOSU5HTVNHX1RJVExFU1RSSU5HIiB2YWx1ZT0i0J/RgNC10LTRg9C/0YDQtdC20LTQtdC90LjQtSDQviDQvdCw0LLQuNCz0LDRhtC40Lgg0LIg0L7Qv9GA0L7RgdC1Ii8+DQoJCTx1aXRleHQgbmFtZT0iV0FSTklOR01TR19NU0dTVFJJTkciIHZhbHVlPSLQkiDQvtC/0YDQvtGB0LUg0L7RgdGC0LDQu9C40YHRjCDQvdC10L7RgtCy0LXRh9C10L3QvdGL0LUg0LLQvtC/0YDQvtGB0Ysu0J3QsNC20LDRgtC40LUg0LrQvdC+0L/QutC4ICZxdW90O9CU0LAmcXVvdDsg0L/RgNC40LLQtdC00LXRgiDQuiDQt9Cw0LrRgNGL0YLQuNGOINC+0L/RgNC+0YHQsC4g0J3QsNC20LDRgtC40LUg0LrQvdC+0L/QutC4ICZxdW90O9Cd0LXRgiZxdW90OyDQv9GA0L7QtNC+0LvQttC40YIg0L7Qv9GA0L7RgS4iLz4NCgkJPHVpdGV4dCBuYW1lPSJJTkZPUk1BVElPTl9IMjY0X0ZMQVNIUExBWUVSIiB2YWx1ZT0i0KLQtdC60YPRidCw0Y8g0LLQtdGA0YHQuNGPINC/0YDQvtC40LPRgNGL0LLQsNGC0LXQu9GPIEZsYXNoIFBsYXllciwg0YPRgdGC0LDQvdC+0LLQu9C10L3QvdCw0Y8g0L3QsCDRjdGC0L7QvCDQutC+0LzQv9GM0Y7RgtC10YDQtSwg0L3QtSDQv9C+0LTQtNC10YDQttC40LLQsNC10YIg0Y3RgtC+INCy0LjQtNC10L4uINCp0LXQu9C60L3QuNGC0LUg0LIg0L7QsdC70LDRgdGC0Lgg0LLQuNC00LXQviwg0YfRgtC+0LHRiyDQt9Cw0LPRgNGD0LfQuNGC0Ywg0L/QvtGB0LvQtdC00L3RjtGOINCy0LXRgNGB0LjRjiDQv9GA0L7QuNCz0YDRi9Cy0LDRgtC10LvRj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+0LbQtdC90LjQtSDQsiDRhNCw0LnQuyBBZG9iZSBQcmVzZW50ZXIiLz4NCgkJPHVpdGV4dCBuYW1lPSJET0NXUkFQX01TRyIgdmFsdWU9ItCh0L7RhdGA0LDQvdC40YLRjCDQsiDQv9Cw0L/QutGDICZxdW90O9Cc0L7QuSDQutC+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+DQoJPC9sYW5ndWFnZT4NCjwvY29uZmlndXJhdGlvbj4NCg==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Try again&quot;/&gt;&lt;property id=&quot;10068&quot; value=&quot;Correct - Click anywhere or press Control Y to continue&quot;/&gt;&lt;property id=&quot;10069&quot; value=&quot;Incorrect - Click anywhere or press Control Y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1&quot;/&gt;&lt;property id=&quot;10183&quot; value=&quot;You must answer the question before continuing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0&amp;quot; IsItalic=&amp;quot;0&amp;quot; IsUnderline=&amp;quot;0&amp;quot; FontSize=&amp;quot;32&amp;quot;/&amp;gt;&amp;lt;Answer FontName=&amp;quot;Arial&amp;quot; IsBold=&amp;quot;0&amp;quot; IsItalic=&amp;quot;0&amp;quot; IsUnderline=&amp;quot;0&amp;quot; FontSize=&amp;quot;20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/&gt;&lt;/object&gt;"/>
  <p:tag name="MMPROD_NEXTUNIQUEID" val="10339"/>
  <p:tag name="ARTICULATE_REFERENCE_ID" val="6d0a70dc-a9a7-47d7-84cb-2bf4ea59c75f"/>
  <p:tag name="ARTICULATE_PRESENTATION_ID" val="7692"/>
  <p:tag name="MMPROD_UIDATA" val="&lt;database version=&quot;10.0&quot;&gt;&lt;object type=&quot;1&quot; unique_id=&quot;10001&quot;&gt;&lt;property id=&quot;20141&quot; value=&quot;TELPPTTemplate&quot;/&gt;&lt;property id=&quot;20144&quot; value=&quot;1&quot;/&gt;&lt;property id=&quot;20146&quot; value=&quot;0&quot;/&gt;&lt;property id=&quot;20147&quot; value=&quot;0&quot;/&gt;&lt;property id=&quot;20148&quot; value=&quot;0&quot;/&gt;&lt;property id=&quot;20184&quot; value=&quot;7&quot;/&gt;&lt;object type=&quot;8&quot; unique_id=&quot;518205&quot;&gt;&lt;/object&gt;&lt;object type=&quot;2&quot; unique_id=&quot;518206&quot;&gt;&lt;object type=&quot;3&quot; unique_id=&quot;518207&quot;&gt;&lt;property id=&quot;20148&quot; value=&quot;5&quot;/&gt;&lt;property id=&quot;20300&quot; value=&quot;Slide 1 - &amp;quot;How to use the Nature’s Notebook Citizen Science Program&amp;quot;&quot;/&gt;&lt;property id=&quot;20302&quot; value=&quot;1&quot;/&gt;&lt;property id=&quot;20303&quot; value=&quot;-1&quot;/&gt;&lt;property id=&quot;20307&quot; value=&quot;256&quot;/&gt;&lt;property id=&quot;20309&quot; value=&quot;-1&quot;/&gt;&lt;property id=&quot;20312&quot; value=&quot;0&quot;/&gt;&lt;/object&gt;&lt;object type=&quot;3&quot; unique_id=&quot;518208&quot;&gt;&lt;property id=&quot;20148&quot; value=&quot;5&quot;/&gt;&lt;property id=&quot;20300&quot; value=&quot;Slide 2 - &amp;quot;Course Navigation&amp;quot;&quot;/&gt;&lt;property id=&quot;20302&quot; value=&quot;1&quot;/&gt;&lt;property id=&quot;20303&quot; value=&quot;-1&quot;/&gt;&lt;property id=&quot;20307&quot; value=&quot;258&quot;/&gt;&lt;property id=&quot;20309&quot; value=&quot;-1&quot;/&gt;&lt;property id=&quot;20312&quot; value=&quot;0&quot;/&gt;&lt;/object&gt;&lt;object type=&quot;3&quot; unique_id=&quot;518209&quot;&gt;&lt;property id=&quot;20148&quot; value=&quot;5&quot;/&gt;&lt;property id=&quot;20300&quot; value=&quot;Slide 4 - &amp;quot;Course Goals and Objectives (Cont.)&amp;quot;&quot;/&gt;&lt;property id=&quot;20302&quot; value=&quot;1&quot;/&gt;&lt;property id=&quot;20303&quot; value=&quot;-1&quot;/&gt;&lt;property id=&quot;20307&quot; value=&quot;257&quot;/&gt;&lt;property id=&quot;20309&quot; value=&quot;-1&quot;/&gt;&lt;property id=&quot;20312&quot; value=&quot;0&quot;/&gt;&lt;/object&gt;&lt;object type=&quot;3&quot; unique_id=&quot;518210&quot;&gt;&lt;property id=&quot;20148&quot; value=&quot;5&quot;/&gt;&lt;property id=&quot;20300&quot; value=&quot;Slide 5 - &amp;quot;Course Outline&amp;quot;&quot;/&gt;&lt;property id=&quot;20302&quot; value=&quot;1&quot;/&gt;&lt;property id=&quot;20303&quot; value=&quot;-1&quot;/&gt;&lt;property id=&quot;20307&quot; value=&quot;259&quot;/&gt;&lt;property id=&quot;20309&quot; value=&quot;-1&quot;/&gt;&lt;property id=&quot;20312&quot; value=&quot;0&quot;/&gt;&lt;/object&gt;&lt;object type=&quot;3&quot; unique_id=&quot;518211&quot;&gt;&lt;property id=&quot;20148&quot; value=&quot;5&quot;/&gt;&lt;property id=&quot;20300&quot; value=&quot;Slide 6 - &amp;quot;About the Course&amp;quot;&quot;/&gt;&lt;property id=&quot;20302&quot; value=&quot;1&quot;/&gt;&lt;property id=&quot;20303&quot; value=&quot;-1&quot;/&gt;&lt;property id=&quot;20307&quot; value=&quot;260&quot;/&gt;&lt;property id=&quot;20309&quot; value=&quot;-1&quot;/&gt;&lt;property id=&quot;20312&quot; value=&quot;0&quot;/&gt;&lt;/object&gt;&lt;object type=&quot;3&quot; unique_id=&quot;518212&quot;&gt;&lt;property id=&quot;20148&quot; value=&quot;5&quot;/&gt;&lt;property id=&quot;20300&quot; value=&quot;Slide 7 - &amp;quot;About the Facilitators for this Course&amp;quot;&quot;/&gt;&lt;property id=&quot;20302&quot; value=&quot;1&quot;/&gt;&lt;property id=&quot;20303&quot; value=&quot;-1&quot;/&gt;&lt;property id=&quot;20307&quot; value=&quot;261&quot;/&gt;&lt;property id=&quot;20309&quot; value=&quot;-1&quot;/&gt;&lt;property id=&quot;20312&quot; value=&quot;0&quot;/&gt;&lt;/object&gt;&lt;object type=&quot;3&quot; unique_id=&quot;518213&quot;&gt;&lt;property id=&quot;20148&quot; value=&quot;5&quot;/&gt;&lt;property id=&quot;20300&quot; value=&quot;Slide 8 - &amp;quot;About the Facilitators for this Course (Cont.)&amp;quot;&quot;/&gt;&lt;property id=&quot;20302&quot; value=&quot;1&quot;/&gt;&lt;property id=&quot;20303&quot; value=&quot;-1&quot;/&gt;&lt;property id=&quot;20307&quot; value=&quot;262&quot;/&gt;&lt;property id=&quot;20309&quot; value=&quot;-1&quot;/&gt;&lt;property id=&quot;20312&quot; value=&quot;0&quot;/&gt;&lt;/object&gt;&lt;object type=&quot;3&quot; unique_id=&quot;518214&quot;&gt;&lt;property id=&quot;20148&quot; value=&quot;5&quot;/&gt;&lt;property id=&quot;20300&quot; value=&quot;Slide 9 - &amp;quot;Acknowledgments&amp;quot;&quot;/&gt;&lt;property id=&quot;20302&quot; value=&quot;1&quot;/&gt;&lt;property id=&quot;20303&quot; value=&quot;-1&quot;/&gt;&lt;property id=&quot;20307&quot; value=&quot;263&quot;/&gt;&lt;property id=&quot;20309&quot; value=&quot;-1&quot;/&gt;&lt;property id=&quot;20312&quot; value=&quot;0&quot;/&gt;&lt;/object&gt;&lt;object type=&quot;3&quot; unique_id=&quot;518217&quot;&gt;&lt;property id=&quot;20148&quot; value=&quot;5&quot;/&gt;&lt;property id=&quot;20300&quot; value=&quot;Slide 12 - &amp;quot;Lesson 1— What is Phenology,  and Why Monitor It?&amp;quot;&quot;/&gt;&lt;property id=&quot;20302&quot; value=&quot;1&quot;/&gt;&lt;property id=&quot;20303&quot; value=&quot;-1&quot;/&gt;&lt;property id=&quot;20307&quot; value=&quot;266&quot;/&gt;&lt;property id=&quot;20309&quot; value=&quot;-1&quot;/&gt;&lt;property id=&quot;20312&quot; value=&quot;0&quot;/&gt;&lt;/object&gt;&lt;object type=&quot;3&quot; unique_id=&quot;518218&quot;&gt;&lt;property id=&quot;20148&quot; value=&quot;5&quot;/&gt;&lt;property id=&quot;20300&quot; value=&quot;Slide 13 - &amp;quot;Lesson 1 Objectives&amp;quot;&quot;/&gt;&lt;property id=&quot;20302&quot; value=&quot;1&quot;/&gt;&lt;property id=&quot;20303&quot; value=&quot;-1&quot;/&gt;&lt;property id=&quot;20307&quot; value=&quot;267&quot;/&gt;&lt;property id=&quot;20309&quot; value=&quot;-1&quot;/&gt;&lt;property id=&quot;20312&quot; value=&quot;0&quot;/&gt;&lt;/object&gt;&lt;object type=&quot;3&quot; unique_id=&quot;518219&quot;&gt;&lt;property id=&quot;20148&quot; value=&quot;5&quot;/&gt;&lt;property id=&quot;20300&quot; value=&quot;Slide 14 - &amp;quot;What is Phenology?&amp;quot;&quot;/&gt;&lt;property id=&quot;20302&quot; value=&quot;1&quot;/&gt;&lt;property id=&quot;20303&quot; value=&quot;-1&quot;/&gt;&lt;property id=&quot;20307&quot; value=&quot;268&quot;/&gt;&lt;property id=&quot;20309&quot; value=&quot;-1&quot;/&gt;&lt;property id=&quot;20312&quot; value=&quot;0&quot;/&gt;&lt;/object&gt;&lt;object type=&quot;3&quot; unique_id=&quot;518220&quot;&gt;&lt;property id=&quot;20148&quot; value=&quot;5&quot;/&gt;&lt;property id=&quot;20300&quot; value=&quot;Slide 21 - &amp;quot;Lesson 1 Summary&amp;quot;&quot;/&gt;&lt;property id=&quot;20302&quot; value=&quot;1&quot;/&gt;&lt;property id=&quot;20303&quot; value=&quot;-1&quot;/&gt;&lt;property id=&quot;20307&quot; value=&quot;269&quot;/&gt;&lt;property id=&quot;20309&quot; value=&quot;-1&quot;/&gt;&lt;property id=&quot;20312&quot; value=&quot;0&quot;/&gt;&lt;/object&gt;&lt;object type=&quot;3&quot; unique_id=&quot;518222&quot;&gt;&lt;property id=&quot;20148&quot; value=&quot;5&quot;/&gt;&lt;property id=&quot;20300&quot; value=&quot;Slide 23 - &amp;quot;Lesson 2— Join Nature’s Notebook&amp;quot;&quot;/&gt;&lt;property id=&quot;20302&quot; value=&quot;1&quot;/&gt;&lt;property id=&quot;20303&quot; value=&quot;-1&quot;/&gt;&lt;property id=&quot;20307&quot; value=&quot;271&quot;/&gt;&lt;property id=&quot;20309&quot; value=&quot;-1&quot;/&gt;&lt;property id=&quot;20312&quot; value=&quot;0&quot;/&gt;&lt;/object&gt;&lt;object type=&quot;3&quot; unique_id=&quot;518223&quot;&gt;&lt;property id=&quot;20148&quot; value=&quot;5&quot;/&gt;&lt;property id=&quot;20300&quot; value=&quot;Slide 24 - &amp;quot;Lesson 2 Objectives&amp;quot;&quot;/&gt;&lt;property id=&quot;20302&quot; value=&quot;1&quot;/&gt;&lt;property id=&quot;20303&quot; value=&quot;-1&quot;/&gt;&lt;property id=&quot;20307&quot; value=&quot;272&quot;/&gt;&lt;property id=&quot;20309&quot; value=&quot;-1&quot;/&gt;&lt;property id=&quot;20312&quot; value=&quot;0&quot;/&gt;&lt;/object&gt;&lt;object type=&quot;3&quot; unique_id=&quot;518224&quot;&gt;&lt;property id=&quot;20148&quot; value=&quot;5&quot;/&gt;&lt;property id=&quot;20300&quot; value=&quot;Slide 106 - &amp;quot;Congratulations! You’ve completed all the lessons in this course. &amp;quot;&quot;/&gt;&lt;property id=&quot;20302&quot; value=&quot;1&quot;/&gt;&lt;property id=&quot;20303&quot; value=&quot;-1&quot;/&gt;&lt;property id=&quot;20307&quot; value=&quot;273&quot;/&gt;&lt;property id=&quot;20309&quot; value=&quot;-1&quot;/&gt;&lt;property id=&quot;20312&quot; value=&quot;0&quot;/&gt;&lt;/object&gt;&lt;object type=&quot;3&quot; unique_id=&quot;518370&quot;&gt;&lt;property id=&quot;20148&quot; value=&quot;5&quot;/&gt;&lt;property id=&quot;20300&quot; value=&quot;Slide 3 - &amp;quot;Course Goals and Objectives&amp;quot;&quot;/&gt;&lt;property id=&quot;20307&quot; value=&quot;372&quot;/&gt;&lt;property id=&quot;20309&quot; value=&quot;-1&quot;/&gt;&lt;/object&gt;&lt;object type=&quot;3&quot; unique_id=&quot;518371&quot;&gt;&lt;property id=&quot;20148&quot; value=&quot;5&quot;/&gt;&lt;property id=&quot;20300&quot; value=&quot;Slide 10 - &amp;quot;Pre-Course Assessment&amp;quot;&quot;/&gt;&lt;property id=&quot;20307&quot; value=&quot;373&quot;/&gt;&lt;property id=&quot;20309&quot; value=&quot;-1&quot;/&gt;&lt;/object&gt;&lt;object type=&quot;3&quot; unique_id=&quot;518372&quot;&gt;&lt;property id=&quot;20148&quot; value=&quot;5&quot;/&gt;&lt;property id=&quot;20300&quot; value=&quot;Slide 15 - &amp;quot;Why Monitor Phenology?&amp;quot;&quot;/&gt;&lt;property id=&quot;20307&quot; value=&quot;361&quot;/&gt;&lt;property id=&quot;20309&quot; value=&quot;-1&quot;/&gt;&lt;/object&gt;&lt;object type=&quot;3&quot; unique_id=&quot;518373&quot;&gt;&lt;property id=&quot;20148&quot; value=&quot;5&quot;/&gt;&lt;property id=&quot;20300&quot; value=&quot;Slide 16 - &amp;quot;Learn About Phenology&amp;quot;&quot;/&gt;&lt;property id=&quot;20307&quot; value=&quot;279&quot;/&gt;&lt;property id=&quot;20309&quot; value=&quot;-1&quot;/&gt;&lt;/object&gt;&lt;object type=&quot;3&quot; unique_id=&quot;518374&quot;&gt;&lt;property id=&quot;20148&quot; value=&quot;5&quot;/&gt;&lt;property id=&quot;20300&quot; value=&quot;Slide 17 - &amp;quot;Participate in Nature’s Notebook&amp;quot;&quot;/&gt;&lt;property id=&quot;20307&quot; value=&quot;278&quot;/&gt;&lt;property id=&quot;20309&quot; value=&quot;-1&quot;/&gt;&lt;/object&gt;&lt;object type=&quot;3&quot; unique_id=&quot;518375&quot;&gt;&lt;property id=&quot;20148&quot; value=&quot;5&quot;/&gt;&lt;property id=&quot;20300&quot; value=&quot;Slide 18 - &amp;quot;Have fun Outdoors with Nature’s Notebook&amp;quot;&quot;/&gt;&lt;property id=&quot;20307&quot; value=&quot;354&quot;/&gt;&lt;property id=&quot;20309&quot; value=&quot;-1&quot;/&gt;&lt;/object&gt;&lt;object type=&quot;3&quot; unique_id=&quot;518376&quot;&gt;&lt;property id=&quot;20148&quot; value=&quot;5&quot;/&gt;&lt;property id=&quot;20300&quot; value=&quot;Slide 19 - &amp;quot;Deepen Your Connection with Nature&amp;quot;&quot;/&gt;&lt;property id=&quot;20307&quot; value=&quot;362&quot;/&gt;&lt;property id=&quot;20309&quot; value=&quot;-1&quot;/&gt;&lt;/object&gt;&lt;object type=&quot;3&quot; unique_id=&quot;518377&quot;&gt;&lt;property id=&quot;20148&quot; value=&quot;5&quot;/&gt;&lt;property id=&quot;20300&quot; value=&quot;Slide 20 - &amp;quot;Contribute to Science and Decision-Making &amp;quot;&quot;/&gt;&lt;property id=&quot;20307&quot; value=&quot;280&quot;/&gt;&lt;property id=&quot;20309&quot; value=&quot;-1&quot;/&gt;&lt;/object&gt;&lt;object type=&quot;3&quot; unique_id=&quot;518378&quot;&gt;&lt;property id=&quot;20148&quot; value=&quot;5&quot;/&gt;&lt;property id=&quot;20300&quot; value=&quot;Slide 25 - &amp;quot;Join Nature’s Notebook&amp;quot;&quot;/&gt;&lt;property id=&quot;20307&quot; value=&quot;274&quot;/&gt;&lt;property id=&quot;20309&quot; value=&quot;-1&quot;/&gt;&lt;/object&gt;&lt;object type=&quot;3&quot; unique_id=&quot;518379&quot;&gt;&lt;property id=&quot;20148&quot; value=&quot;5&quot;/&gt;&lt;property id=&quot;20300&quot; value=&quot;Slide 26 - &amp;quot;Join Nature’s Notebook (Cont.)&amp;quot;&quot;/&gt;&lt;property id=&quot;20307&quot; value=&quot;355&quot;/&gt;&lt;property id=&quot;20309&quot; value=&quot;-1&quot;/&gt;&lt;/object&gt;&lt;object type=&quot;3&quot; unique_id=&quot;518380&quot;&gt;&lt;property id=&quot;20148&quot; value=&quot;5&quot;/&gt;&lt;property id=&quot;20300&quot; value=&quot;Slide 27 - &amp;quot;Login and Visit Your Observation Deck&amp;quot;&quot;/&gt;&lt;property id=&quot;20307&quot; value=&quot;294&quot;/&gt;&lt;property id=&quot;20309&quot; value=&quot;-1&quot;/&gt;&lt;/object&gt;&lt;object type=&quot;3&quot; unique_id=&quot;518381&quot;&gt;&lt;property id=&quot;20148&quot; value=&quot;5&quot;/&gt;&lt;property id=&quot;20300&quot; value=&quot;Slide 28 - &amp;quot;Lesson Summary&amp;quot;&quot;/&gt;&lt;property id=&quot;20307&quot; value=&quot;275&quot;/&gt;&lt;property id=&quot;20309&quot; value=&quot;-1&quot;/&gt;&lt;/object&gt;&lt;object type=&quot;3&quot; unique_id=&quot;518382&quot;&gt;&lt;property id=&quot;20148&quot; value=&quot;5&quot;/&gt;&lt;property id=&quot;20300&quot; value=&quot;Slide 29 - &amp;quot;Lesson 2 Assessment&amp;quot;&quot;/&gt;&lt;property id=&quot;20307&quot; value=&quot;276&quot;/&gt;&lt;property id=&quot;20309&quot; value=&quot;-1&quot;/&gt;&lt;/object&gt;&lt;object type=&quot;3&quot; unique_id=&quot;518383&quot;&gt;&lt;property id=&quot;20148&quot; value=&quot;5&quot;/&gt;&lt;property id=&quot;20300&quot; value=&quot;Slide 30 - &amp;quot;Lesson 3— Choose a Site to Monitor&amp;quot;&quot;/&gt;&lt;property id=&quot;20307&quot; value=&quot;281&quot;/&gt;&lt;property id=&quot;20309&quot; value=&quot;-1&quot;/&gt;&lt;/object&gt;&lt;object type=&quot;3&quot; unique_id=&quot;518384&quot;&gt;&lt;property id=&quot;20148&quot; value=&quot;5&quot;/&gt;&lt;property id=&quot;20300&quot; value=&quot;Slide 31 - &amp;quot;Lesson 3 Objectives&amp;quot;&quot;/&gt;&lt;property id=&quot;20307&quot; value=&quot;282&quot;/&gt;&lt;property id=&quot;20309&quot; value=&quot;-1&quot;/&gt;&lt;/object&gt;&lt;object type=&quot;3&quot; unique_id=&quot;518385&quot;&gt;&lt;property id=&quot;20148&quot; value=&quot;5&quot;/&gt;&lt;property id=&quot;20300&quot; value=&quot;Slide 32 - &amp;quot;Choose a Site - Convenience&amp;quot;&quot;/&gt;&lt;property id=&quot;20307&quot; value=&quot;283&quot;/&gt;&lt;property id=&quot;20309&quot; value=&quot;-1&quot;/&gt;&lt;/object&gt;&lt;object type=&quot;3&quot; unique_id=&quot;518386&quot;&gt;&lt;property id=&quot;20148&quot; value=&quot;5&quot;/&gt;&lt;property id=&quot;20300&quot; value=&quot;Slide 33 - &amp;quot;Choose a Site – Representative Location&amp;quot;&quot;/&gt;&lt;property id=&quot;20307&quot; value=&quot;347&quot;/&gt;&lt;property id=&quot;20309&quot; value=&quot;-1&quot;/&gt;&lt;/object&gt;&lt;object type=&quot;3&quot; unique_id=&quot;518387&quot;&gt;&lt;property id=&quot;20148&quot; value=&quot;5&quot;/&gt;&lt;property id=&quot;20300&quot; value=&quot;Slide 34 - &amp;quot;Choose a Site—Uniform Habitat&amp;quot;&quot;/&gt;&lt;property id=&quot;20307&quot; value=&quot;295&quot;/&gt;&lt;property id=&quot;20309&quot; value=&quot;-1&quot;/&gt;&lt;/object&gt;&lt;object type=&quot;3&quot; unique_id=&quot;518388&quot;&gt;&lt;property id=&quot;20148&quot; value=&quot;5&quot;/&gt;&lt;property id=&quot;20300&quot; value=&quot;Slide 35 - &amp;quot;Choose a Site—Appropriate Size&amp;quot;&quot;/&gt;&lt;property id=&quot;20307&quot; value=&quot;345&quot;/&gt;&lt;property id=&quot;20309&quot; value=&quot;-1&quot;/&gt;&lt;/object&gt;&lt;object type=&quot;3&quot; unique_id=&quot;518389&quot;&gt;&lt;property id=&quot;20148&quot; value=&quot;5&quot;/&gt;&lt;property id=&quot;20300&quot; value=&quot;Slide 36 - &amp;quot;Choose a Site—Proper Permission&amp;quot;&quot;/&gt;&lt;property id=&quot;20307&quot; value=&quot;346&quot;/&gt;&lt;property id=&quot;20309&quot; value=&quot;-1&quot;/&gt;&lt;/object&gt;&lt;object type=&quot;3&quot; unique_id=&quot;518390&quot;&gt;&lt;property id=&quot;20148&quot; value=&quot;5&quot;/&gt;&lt;property id=&quot;20300&quot; value=&quot;Slide 37 - &amp;quot;Lesson 3 Summary&amp;quot;&quot;/&gt;&lt;property id=&quot;20307&quot; value=&quot;285&quot;/&gt;&lt;property id=&quot;20309&quot; value=&quot;-1&quot;/&gt;&lt;/object&gt;&lt;object type=&quot;3&quot; unique_id=&quot;518391&quot;&gt;&lt;property id=&quot;20148&quot; value=&quot;5&quot;/&gt;&lt;property id=&quot;20300&quot; value=&quot;Slide 38 - &amp;quot;Lesson 3 Assessment&amp;quot;&quot;/&gt;&lt;property id=&quot;20307&quot; value=&quot;286&quot;/&gt;&lt;property id=&quot;20309&quot; value=&quot;-1&quot;/&gt;&lt;/object&gt;&lt;object type=&quot;3&quot; unique_id=&quot;518392&quot;&gt;&lt;property id=&quot;20148&quot; value=&quot;5&quot;/&gt;&lt;property id=&quot;20300&quot; value=&quot;Slide 39 - &amp;quot;Lesson 4— Choose Plant and Animal Species to Monitor&amp;quot;&quot;/&gt;&lt;property id=&quot;20307&quot; value=&quot;287&quot;/&gt;&lt;property id=&quot;20309&quot; value=&quot;-1&quot;/&gt;&lt;/object&gt;&lt;object type=&quot;3&quot; unique_id=&quot;518393&quot;&gt;&lt;property id=&quot;20148&quot; value=&quot;5&quot;/&gt;&lt;property id=&quot;20300&quot; value=&quot;Slide 40 - &amp;quot;Lesson 4 Objectives&amp;quot;&quot;/&gt;&lt;property id=&quot;20307&quot; value=&quot;288&quot;/&gt;&lt;property id=&quot;20309&quot; value=&quot;-1&quot;/&gt;&lt;/object&gt;&lt;object type=&quot;3&quot; unique_id=&quot;518394&quot;&gt;&lt;property id=&quot;20148&quot; value=&quot;5&quot;/&gt;&lt;property id=&quot;20300&quot; value=&quot;Slide 41 - &amp;quot;Difference Between the Process of Plant and Animal Observations&amp;quot;&quot;/&gt;&lt;property id=&quot;20307&quot; value=&quot;289&quot;/&gt;&lt;property id=&quot;20309&quot; value=&quot;-1&quot;/&gt;&lt;/object&gt;&lt;object type=&quot;3&quot; unique_id=&quot;518395&quot;&gt;&lt;property id=&quot;20148&quot; value=&quot;5&quot;/&gt;&lt;property id=&quot;20300&quot; value=&quot;Slide 42 - &amp;quot;Choose Plant and Animal Species&amp;quot;&quot;/&gt;&lt;property id=&quot;20307&quot; value=&quot;349&quot;/&gt;&lt;property id=&quot;20309&quot; value=&quot;-1&quot;/&gt;&lt;/object&gt;&lt;object type=&quot;3&quot; unique_id=&quot;518396&quot;&gt;&lt;property id=&quot;20148&quot; value=&quot;5&quot;/&gt;&lt;property id=&quot;20300&quot; value=&quot;Slide 43 - &amp;quot;Select Individual Plants&amp;quot;&quot;/&gt;&lt;property id=&quot;20307&quot; value=&quot;290&quot;/&gt;&lt;property id=&quot;20309&quot; value=&quot;-1&quot;/&gt;&lt;/object&gt;&lt;object type=&quot;3&quot; unique_id=&quot;518397&quot;&gt;&lt;property id=&quot;20148&quot; value=&quot;5&quot;/&gt;&lt;property id=&quot;20300&quot; value=&quot;Slide 44 - &amp;quot;Mark Your Site&amp;quot;&quot;/&gt;&lt;property id=&quot;20307&quot; value=&quot;350&quot;/&gt;&lt;property id=&quot;20309&quot; value=&quot;-1&quot;/&gt;&lt;/object&gt;&lt;object type=&quot;3&quot; unique_id=&quot;518398&quot;&gt;&lt;property id=&quot;20148&quot; value=&quot;5&quot;/&gt;&lt;property id=&quot;20300&quot; value=&quot;Slide 45 - &amp;quot;Lesson 4 Summary&amp;quot;&quot;/&gt;&lt;property id=&quot;20307&quot; value=&quot;291&quot;/&gt;&lt;property id=&quot;20309&quot; value=&quot;-1&quot;/&gt;&lt;/object&gt;&lt;object type=&quot;3&quot; unique_id=&quot;518399&quot;&gt;&lt;property id=&quot;20148&quot; value=&quot;5&quot;/&gt;&lt;property id=&quot;20300&quot; value=&quot;Slide 46 - &amp;quot;Lesson 4 Assessment&amp;quot;&quot;/&gt;&lt;property id=&quot;20307&quot; value=&quot;292&quot;/&gt;&lt;property id=&quot;20309&quot; value=&quot;-1&quot;/&gt;&lt;/object&gt;&lt;object type=&quot;3&quot; unique_id=&quot;518400&quot;&gt;&lt;property id=&quot;20148&quot; value=&quot;5&quot;/&gt;&lt;property id=&quot;20300&quot; value=&quot;Slide 47 - &amp;quot;Lesson 5— Set up your  Sites and Species Online  Add species to Nature’s Notebook &amp;quot;&quot;/&gt;&lt;property id=&quot;20307&quot; value=&quot;296&quot;/&gt;&lt;property id=&quot;20309&quot; value=&quot;-1&quot;/&gt;&lt;/object&gt;&lt;object type=&quot;3&quot; unique_id=&quot;518401&quot;&gt;&lt;property id=&quot;20148&quot; value=&quot;5&quot;/&gt;&lt;property id=&quot;20300&quot; value=&quot;Slide 48 - &amp;quot;Lesson 5 Objectives&amp;quot;&quot;/&gt;&lt;property id=&quot;20307&quot; value=&quot;297&quot;/&gt;&lt;property id=&quot;20309&quot; value=&quot;-1&quot;/&gt;&lt;/object&gt;&lt;object type=&quot;3&quot; unique_id=&quot;518402&quot;&gt;&lt;property id=&quot;20148&quot; value=&quot;5&quot;/&gt;&lt;property id=&quot;20300&quot; value=&quot;Slide 49 - &amp;quot;Add a new Site&amp;quot;&quot;/&gt;&lt;property id=&quot;20307&quot; value=&quot;298&quot;/&gt;&lt;property id=&quot;20309&quot; value=&quot;-1&quot;/&gt;&lt;/object&gt;&lt;object type=&quot;3&quot; unique_id=&quot;518403&quot;&gt;&lt;property id=&quot;20148&quot; value=&quot;5&quot;/&gt;&lt;property id=&quot;20300&quot; value=&quot;Slide 50 - &amp;quot;Add a new Site (Cont.)&amp;quot;&quot;/&gt;&lt;property id=&quot;20307&quot; value=&quot;356&quot;/&gt;&lt;property id=&quot;20309&quot; value=&quot;-1&quot;/&gt;&lt;/object&gt;&lt;object type=&quot;3&quot; unique_id=&quot;518404&quot;&gt;&lt;property id=&quot;20148&quot; value=&quot;5&quot;/&gt;&lt;property id=&quot;20300&quot; value=&quot;Slide 51 - &amp;quot;Add a new Plant&amp;quot;&quot;/&gt;&lt;property id=&quot;20307&quot; value=&quot;303&quot;/&gt;&lt;property id=&quot;20309&quot; value=&quot;-1&quot;/&gt;&lt;/object&gt;&lt;object type=&quot;3&quot; unique_id=&quot;518405&quot;&gt;&lt;property id=&quot;20148&quot; value=&quot;5&quot;/&gt;&lt;property id=&quot;20300&quot; value=&quot;Slide 52 - &amp;quot;Add a new Plant (Cont.)&amp;quot;&quot;/&gt;&lt;property id=&quot;20307&quot; value=&quot;357&quot;/&gt;&lt;property id=&quot;20309&quot; value=&quot;-1&quot;/&gt;&lt;/object&gt;&lt;object type=&quot;3&quot; unique_id=&quot;518406&quot;&gt;&lt;property id=&quot;20148&quot; value=&quot;5&quot;/&gt;&lt;property id=&quot;20300&quot; value=&quot;Slide 53 - &amp;quot;Edit a Plant&amp;quot;&quot;/&gt;&lt;property id=&quot;20307&quot; value=&quot;374&quot;/&gt;&lt;property id=&quot;20309&quot; value=&quot;-1&quot;/&gt;&lt;/object&gt;&lt;object type=&quot;3&quot; unique_id=&quot;518407&quot;&gt;&lt;property id=&quot;20148&quot; value=&quot;5&quot;/&gt;&lt;property id=&quot;20300&quot; value=&quot;Slide 54 - &amp;quot;Create an Animal Checklist&amp;quot;&quot;/&gt;&lt;property id=&quot;20307&quot; value=&quot;304&quot;/&gt;&lt;property id=&quot;20309&quot; value=&quot;-1&quot;/&gt;&lt;/object&gt;&lt;object type=&quot;3&quot; unique_id=&quot;518408&quot;&gt;&lt;property id=&quot;20148&quot; value=&quot;5&quot;/&gt;&lt;property id=&quot;20300&quot; value=&quot;Slide 55 - &amp;quot;Create an Animal Checklist (Cont.)&amp;quot;&quot;/&gt;&lt;property id=&quot;20307&quot; value=&quot;358&quot;/&gt;&lt;property id=&quot;20309&quot; value=&quot;-1&quot;/&gt;&lt;/object&gt;&lt;object type=&quot;3&quot; unique_id=&quot;518409&quot;&gt;&lt;property id=&quot;20148&quot; value=&quot;5&quot;/&gt;&lt;property id=&quot;20300&quot; value=&quot;Slide 56 - &amp;quot;Edit your Animal Checklist&amp;quot;&quot;/&gt;&lt;property id=&quot;20307&quot; value=&quot;375&quot;/&gt;&lt;property id=&quot;20309&quot; value=&quot;-1&quot;/&gt;&lt;/object&gt;&lt;object type=&quot;3&quot; unique_id=&quot;518410&quot;&gt;&lt;property id=&quot;20148&quot; value=&quot;5&quot;/&gt;&lt;property id=&quot;20300&quot; value=&quot;Slide 57 - &amp;quot;Sort Your Plants and Animals&amp;quot;&quot;/&gt;&lt;property id=&quot;20307&quot; value=&quot;305&quot;/&gt;&lt;property id=&quot;20309&quot; value=&quot;-1&quot;/&gt;&lt;/object&gt;&lt;object type=&quot;3&quot; unique_id=&quot;518411&quot;&gt;&lt;property id=&quot;20148&quot; value=&quot;5&quot;/&gt;&lt;property id=&quot;20300&quot; value=&quot;Slide 58 - &amp;quot;Delete a Plant&amp;quot;&quot;/&gt;&lt;property id=&quot;20307&quot; value=&quot;351&quot;/&gt;&lt;property id=&quot;20309&quot; value=&quot;-1&quot;/&gt;&lt;/object&gt;&lt;object type=&quot;3&quot; unique_id=&quot;518412&quot;&gt;&lt;property id=&quot;20148&quot; value=&quot;5&quot;/&gt;&lt;property id=&quot;20300&quot; value=&quot;Slide 59 - &amp;quot;Lesson 5 Summary&amp;quot;&quot;/&gt;&lt;property id=&quot;20307&quot; value=&quot;301&quot;/&gt;&lt;property id=&quot;20309&quot; value=&quot;-1&quot;/&gt;&lt;/object&gt;&lt;object type=&quot;3&quot; unique_id=&quot;518413&quot;&gt;&lt;property id=&quot;20148&quot; value=&quot;5&quot;/&gt;&lt;property id=&quot;20300&quot; value=&quot;Slide 60 - &amp;quot;Lesson 5 Assessment&amp;quot;&quot;/&gt;&lt;property id=&quot;20307&quot; value=&quot;302&quot;/&gt;&lt;property id=&quot;20309&quot; value=&quot;-1&quot;/&gt;&lt;/object&gt;&lt;object type=&quot;3&quot; unique_id=&quot;518414&quot;&gt;&lt;property id=&quot;20148&quot; value=&quot;5&quot;/&gt;&lt;property id=&quot;20300&quot; value=&quot;Slide 61 - &amp;quot;Lesson 6— Get Organized  to Go Outside&amp;quot;&quot;/&gt;&lt;property id=&quot;20307&quot; value=&quot;306&quot;/&gt;&lt;property id=&quot;20309&quot; value=&quot;-1&quot;/&gt;&lt;/object&gt;&lt;object type=&quot;3&quot; unique_id=&quot;518415&quot;&gt;&lt;property id=&quot;20148&quot; value=&quot;5&quot;/&gt;&lt;property id=&quot;20300&quot; value=&quot;Slide 62 - &amp;quot;Lesson 6 Objectives&amp;quot;&quot;/&gt;&lt;property id=&quot;20307&quot; value=&quot;307&quot;/&gt;&lt;property id=&quot;20309&quot; value=&quot;-1&quot;/&gt;&lt;/object&gt;&lt;object type=&quot;3&quot; unique_id=&quot;518416&quot;&gt;&lt;property id=&quot;20148&quot; value=&quot;5&quot;/&gt;&lt;property id=&quot;20300&quot; value=&quot;Slide 63 - &amp;quot;Phenophase definitions and instructions&amp;quot;&quot;/&gt;&lt;property id=&quot;20307&quot; value=&quot;308&quot;/&gt;&lt;property id=&quot;20309&quot; value=&quot;-1&quot;/&gt;&lt;/object&gt;&lt;object type=&quot;3&quot; unique_id=&quot;518417&quot;&gt;&lt;property id=&quot;20148&quot; value=&quot;5&quot;/&gt;&lt;property id=&quot;20300&quot; value=&quot;Slide 64 - &amp;quot;Datasheets, clipboard, pencil&amp;quot;&quot;/&gt;&lt;property id=&quot;20307&quot; value=&quot;309&quot;/&gt;&lt;property id=&quot;20309&quot; value=&quot;-1&quot;/&gt;&lt;/object&gt;&lt;object type=&quot;3&quot; unique_id=&quot;518418&quot;&gt;&lt;property id=&quot;20148&quot; value=&quot;5&quot;/&gt;&lt;property id=&quot;20300&quot; value=&quot;Slide 65 - &amp;quot;Phenophase definitions and instructions&amp;quot;&quot;/&gt;&lt;property id=&quot;20307&quot; value=&quot;365&quot;/&gt;&lt;property id=&quot;20309&quot; value=&quot;-1&quot;/&gt;&lt;/object&gt;&lt;object type=&quot;3&quot; unique_id=&quot;518419&quot;&gt;&lt;property id=&quot;20148&quot; value=&quot;5&quot;/&gt;&lt;property id=&quot;20300&quot; value=&quot;Slide 66 - &amp;quot;Mobile applications&amp;quot;&quot;/&gt;&lt;property id=&quot;20307&quot; value=&quot;310&quot;/&gt;&lt;property id=&quot;20309&quot; value=&quot;-1&quot;/&gt;&lt;/object&gt;&lt;object type=&quot;3&quot; unique_id=&quot;518420&quot;&gt;&lt;property id=&quot;20148&quot; value=&quot;5&quot;/&gt;&lt;property id=&quot;20300&quot; value=&quot;Slide 67 - &amp;quot;Binoculars&amp;quot;&quot;/&gt;&lt;property id=&quot;20307&quot; value=&quot;311&quot;/&gt;&lt;property id=&quot;20309&quot; value=&quot;-1&quot;/&gt;&lt;/object&gt;&lt;object type=&quot;3&quot; unique_id=&quot;518421&quot;&gt;&lt;property id=&quot;20148&quot; value=&quot;5&quot;/&gt;&lt;property id=&quot;20300&quot; value=&quot;Slide 68 - &amp;quot;Lesson 6 Summary&amp;quot;&quot;/&gt;&lt;property id=&quot;20307&quot; value=&quot;312&quot;/&gt;&lt;property id=&quot;20309&quot; value=&quot;-1&quot;/&gt;&lt;/object&gt;&lt;object type=&quot;3&quot; unique_id=&quot;518422&quot;&gt;&lt;property id=&quot;20148&quot; value=&quot;5&quot;/&gt;&lt;property id=&quot;20300&quot; value=&quot;Slide 69 - &amp;quot;Lesson 6 Assessment&amp;quot;&quot;/&gt;&lt;property id=&quot;20307&quot; value=&quot;313&quot;/&gt;&lt;property id=&quot;20309&quot; value=&quot;-1&quot;/&gt;&lt;/object&gt;&lt;object type=&quot;3&quot; unique_id=&quot;518423&quot;&gt;&lt;property id=&quot;20148&quot; value=&quot;5&quot;/&gt;&lt;property id=&quot;20300&quot; value=&quot;Slide 70 - &amp;quot;Lesson 7— Record Plant Observations&amp;quot;&quot;/&gt;&lt;property id=&quot;20307&quot; value=&quot;314&quot;/&gt;&lt;property id=&quot;20309&quot; value=&quot;-1&quot;/&gt;&lt;/object&gt;&lt;object type=&quot;3&quot; unique_id=&quot;518424&quot;&gt;&lt;property id=&quot;20148&quot; value=&quot;5&quot;/&gt;&lt;property id=&quot;20300&quot; value=&quot;Slide 71 - &amp;quot;Lesson 7 Objectives&amp;quot;&quot;/&gt;&lt;property id=&quot;20307&quot; value=&quot;315&quot;/&gt;&lt;property id=&quot;20309&quot; value=&quot;-1&quot;/&gt;&lt;/object&gt;&lt;object type=&quot;3&quot; unique_id=&quot;518425&quot;&gt;&lt;property id=&quot;20148&quot; value=&quot;5&quot;/&gt;&lt;property id=&quot;20300&quot; value=&quot;Slide 72 - &amp;quot;Visit your site regularly&amp;quot;&quot;/&gt;&lt;property id=&quot;20307&quot; value=&quot;364&quot;/&gt;&lt;property id=&quot;20309&quot; value=&quot;-1&quot;/&gt;&lt;/object&gt;&lt;object type=&quot;3&quot; unique_id=&quot;518426&quot;&gt;&lt;property id=&quot;20148&quot; value=&quot;5&quot;/&gt;&lt;property id=&quot;20300&quot; value=&quot;Slide 73 - &amp;quot;Answer the phenophase questions&amp;quot;&quot;/&gt;&lt;property id=&quot;20307&quot; value=&quot;316&quot;/&gt;&lt;property id=&quot;20309&quot; value=&quot;-1&quot;/&gt;&lt;/object&gt;&lt;object type=&quot;3&quot; unique_id=&quot;518427&quot;&gt;&lt;property id=&quot;20148&quot; value=&quot;5&quot;/&gt;&lt;property id=&quot;20300&quot; value=&quot;Slide 74 - &amp;quot;Report on intensity of phenophases&amp;quot;&quot;/&gt;&lt;property id=&quot;20307&quot; value=&quot;317&quot;/&gt;&lt;property id=&quot;20309&quot; value=&quot;-1&quot;/&gt;&lt;/object&gt;&lt;object type=&quot;3&quot; unique_id=&quot;518428&quot;&gt;&lt;property id=&quot;20148&quot; value=&quot;5&quot;/&gt;&lt;property id=&quot;20300&quot; value=&quot;Slide 75 - &amp;quot;What if I miss something?&amp;quot;&quot;/&gt;&lt;property id=&quot;20307&quot; value=&quot;318&quot;/&gt;&lt;property id=&quot;20309&quot; value=&quot;-1&quot;/&gt;&lt;/object&gt;&lt;object type=&quot;3&quot; unique_id=&quot;518429&quot;&gt;&lt;property id=&quot;20148&quot; value=&quot;5&quot;/&gt;&lt;property id=&quot;20300&quot; value=&quot;Slide 76 - &amp;quot;You don’t have to report on everything…&amp;quot;&quot;/&gt;&lt;property id=&quot;20307&quot; value=&quot;319&quot;/&gt;&lt;property id=&quot;20309&quot; value=&quot;-1&quot;/&gt;&lt;/object&gt;&lt;object type=&quot;3&quot; unique_id=&quot;518430&quot;&gt;&lt;property id=&quot;20148&quot; value=&quot;5&quot;/&gt;&lt;property id=&quot;20300&quot; value=&quot;Slide 77 - &amp;quot;Lesson 7 Summary&amp;quot;&quot;/&gt;&lt;property id=&quot;20307&quot; value=&quot;320&quot;/&gt;&lt;property id=&quot;20309&quot; value=&quot;-1&quot;/&gt;&lt;/object&gt;&lt;object type=&quot;3&quot; unique_id=&quot;518431&quot;&gt;&lt;property id=&quot;20148&quot; value=&quot;5&quot;/&gt;&lt;property id=&quot;20300&quot; value=&quot;Slide 78 - &amp;quot;Lesson 7 Assessment&amp;quot;&quot;/&gt;&lt;property id=&quot;20307&quot; value=&quot;321&quot;/&gt;&lt;property id=&quot;20309&quot; value=&quot;-1&quot;/&gt;&lt;/object&gt;&lt;object type=&quot;3&quot; unique_id=&quot;518432&quot;&gt;&lt;property id=&quot;20148&quot; value=&quot;5&quot;/&gt;&lt;property id=&quot;20300&quot; value=&quot;Slide 79 - &amp;quot;Lesson 8— Record Animal Observations&amp;quot;&quot;/&gt;&lt;property id=&quot;20307&quot; value=&quot;322&quot;/&gt;&lt;property id=&quot;20309&quot; value=&quot;-1&quot;/&gt;&lt;/object&gt;&lt;object type=&quot;3&quot; unique_id=&quot;518433&quot;&gt;&lt;property id=&quot;20148&quot; value=&quot;5&quot;/&gt;&lt;property id=&quot;20300&quot; value=&quot;Slide 80 - &amp;quot;Lesson 8 Objectives&amp;quot;&quot;/&gt;&lt;property id=&quot;20307&quot; value=&quot;323&quot;/&gt;&lt;property id=&quot;20309&quot; value=&quot;-1&quot;/&gt;&lt;/object&gt;&lt;object type=&quot;3&quot; unique_id=&quot;518434&quot;&gt;&lt;property id=&quot;20148&quot; value=&quot;5&quot;/&gt;&lt;property id=&quot;20300&quot; value=&quot;Slide 81 - &amp;quot;Animal search methods&amp;quot;&quot;/&gt;&lt;property id=&quot;20307&quot; value=&quot;324&quot;/&gt;&lt;property id=&quot;20309&quot; value=&quot;-1&quot;/&gt;&lt;/object&gt;&lt;object type=&quot;3&quot; unique_id=&quot;518435&quot;&gt;&lt;property id=&quot;20148&quot; value=&quot;5&quot;/&gt;&lt;property id=&quot;20300&quot; value=&quot;Slide 82 - &amp;quot;Report search time and method&amp;quot;&quot;/&gt;&lt;property id=&quot;20307&quot; value=&quot;325&quot;/&gt;&lt;property id=&quot;20309&quot; value=&quot;-1&quot;/&gt;&lt;/object&gt;&lt;object type=&quot;3&quot; unique_id=&quot;518436&quot;&gt;&lt;property id=&quot;20148&quot; value=&quot;5&quot;/&gt;&lt;property id=&quot;20300&quot; value=&quot;Slide 83 - &amp;quot;Report on abundance of animals&amp;quot;&quot;/&gt;&lt;property id=&quot;20307&quot; value=&quot;326&quot;/&gt;&lt;property id=&quot;20309&quot; value=&quot;-1&quot;/&gt;&lt;/object&gt;&lt;object type=&quot;3&quot; unique_id=&quot;518437&quot;&gt;&lt;property id=&quot;20148&quot; value=&quot;5&quot;/&gt;&lt;property id=&quot;20300&quot; value=&quot;Slide 84 - &amp;quot;You don’t have to report on everything…&amp;quot;&quot;/&gt;&lt;property id=&quot;20307&quot; value=&quot;330&quot;/&gt;&lt;property id=&quot;20309&quot; value=&quot;-1&quot;/&gt;&lt;/object&gt;&lt;object type=&quot;3&quot; unique_id=&quot;518438&quot;&gt;&lt;property id=&quot;20148&quot; value=&quot;5&quot;/&gt;&lt;property id=&quot;20300&quot; value=&quot;Slide 85 - &amp;quot;What if I miss something?&amp;quot;&quot;/&gt;&lt;property id=&quot;20307&quot; value=&quot;366&quot;/&gt;&lt;property id=&quot;20309&quot; value=&quot;-1&quot;/&gt;&lt;/object&gt;&lt;object type=&quot;3&quot; unique_id=&quot;518439&quot;&gt;&lt;property id=&quot;20148&quot; value=&quot;5&quot;/&gt;&lt;property id=&quot;20300&quot; value=&quot;Slide 86 - &amp;quot;Lesson 8 Summary&amp;quot;&quot;/&gt;&lt;property id=&quot;20307&quot; value=&quot;328&quot;/&gt;&lt;property id=&quot;20309&quot; value=&quot;-1&quot;/&gt;&lt;/object&gt;&lt;object type=&quot;3&quot; unique_id=&quot;518440&quot;&gt;&lt;property id=&quot;20148&quot; value=&quot;5&quot;/&gt;&lt;property id=&quot;20300&quot; value=&quot;Slide 87 - &amp;quot;Lesson 8 Assessment&amp;quot;&quot;/&gt;&lt;property id=&quot;20307&quot; value=&quot;329&quot;/&gt;&lt;property id=&quot;20309&quot; value=&quot;-1&quot;/&gt;&lt;/object&gt;&lt;object type=&quot;3&quot; unique_id=&quot;518441&quot;&gt;&lt;property id=&quot;20148&quot; value=&quot;5&quot;/&gt;&lt;property id=&quot;20300&quot; value=&quot;Slide 88 - &amp;quot;Lesson 9— Submit Observations Online&amp;quot;&quot;/&gt;&lt;property id=&quot;20307&quot; value=&quot;331&quot;/&gt;&lt;property id=&quot;20309&quot; value=&quot;-1&quot;/&gt;&lt;/object&gt;&lt;object type=&quot;3&quot; unique_id=&quot;518442&quot;&gt;&lt;property id=&quot;20148&quot; value=&quot;5&quot;/&gt;&lt;property id=&quot;20300&quot; value=&quot;Slide 89 - &amp;quot;Lesson 9 Objectives&amp;quot;&quot;/&gt;&lt;property id=&quot;20307&quot; value=&quot;332&quot;/&gt;&lt;property id=&quot;20309&quot; value=&quot;-1&quot;/&gt;&lt;/object&gt;&lt;object type=&quot;3&quot; unique_id=&quot;518443&quot;&gt;&lt;property id=&quot;20148&quot; value=&quot;5&quot;/&gt;&lt;property id=&quot;20300&quot; value=&quot;Slide 90 - &amp;quot;Entering your observations&amp;quot;&quot;/&gt;&lt;property id=&quot;20307&quot; value=&quot;333&quot;/&gt;&lt;property id=&quot;20309&quot; value=&quot;-1&quot;/&gt;&lt;/object&gt;&lt;object type=&quot;3&quot; unique_id=&quot;518444&quot;&gt;&lt;property id=&quot;20148&quot; value=&quot;5&quot;/&gt;&lt;property id=&quot;20300&quot; value=&quot;Slide 91 - &amp;quot;Entering your observations (Cont.)&amp;quot;&quot;/&gt;&lt;property id=&quot;20307&quot; value=&quot;352&quot;/&gt;&lt;property id=&quot;20309&quot; value=&quot;-1&quot;/&gt;&lt;/object&gt;&lt;object type=&quot;3&quot; unique_id=&quot;518445&quot;&gt;&lt;property id=&quot;20148&quot; value=&quot;5&quot;/&gt;&lt;property id=&quot;20300&quot; value=&quot;Slide 92 - &amp;quot;Entering your observations (Cont.)&amp;quot;&quot;/&gt;&lt;property id=&quot;20307&quot; value=&quot;353&quot;/&gt;&lt;property id=&quot;20309&quot; value=&quot;-1&quot;/&gt;&lt;/object&gt;&lt;object type=&quot;3&quot; unique_id=&quot;518446&quot;&gt;&lt;property id=&quot;20148&quot; value=&quot;5&quot;/&gt;&lt;property id=&quot;20300&quot; value=&quot;Slide 93 - &amp;quot;Editing your observations&amp;quot;&quot;/&gt;&lt;property id=&quot;20307&quot; value=&quot;371&quot;/&gt;&lt;property id=&quot;20309&quot; value=&quot;-1&quot;/&gt;&lt;/object&gt;&lt;object type=&quot;3&quot; unique_id=&quot;518447&quot;&gt;&lt;property id=&quot;20148&quot; value=&quot;5&quot;/&gt;&lt;property id=&quot;20300&quot; value=&quot;Slide 94 - &amp;quot;Entering your observations&amp;quot;&quot;/&gt;&lt;property id=&quot;20307&quot; value=&quot;360&quot;/&gt;&lt;property id=&quot;20309&quot; value=&quot;-1&quot;/&gt;&lt;/object&gt;&lt;object type=&quot;3&quot; unique_id=&quot;518448&quot;&gt;&lt;property id=&quot;20148&quot; value=&quot;5&quot;/&gt;&lt;property id=&quot;20300&quot; value=&quot;Slide 95 - &amp;quot;Lesson 9 Summary&amp;quot;&quot;/&gt;&lt;property id=&quot;20307&quot; value=&quot;338&quot;/&gt;&lt;property id=&quot;20309&quot; value=&quot;-1&quot;/&gt;&lt;/object&gt;&lt;object type=&quot;3&quot; unique_id=&quot;518449&quot;&gt;&lt;property id=&quot;20148&quot; value=&quot;5&quot;/&gt;&lt;property id=&quot;20300&quot; value=&quot;Slide 96 - &amp;quot;Lesson 9 Assessment&amp;quot;&quot;/&gt;&lt;property id=&quot;20307&quot; value=&quot;339&quot;/&gt;&lt;property id=&quot;20309&quot; value=&quot;-1&quot;/&gt;&lt;/object&gt;&lt;object type=&quot;3&quot; unique_id=&quot;518450&quot;&gt;&lt;property id=&quot;20148&quot; value=&quot;5&quot;/&gt;&lt;property id=&quot;20300&quot; value=&quot;Slide 97 - &amp;quot;Lesson 10— More Opportunities for Learning, Engaging, and Connecting  with Others&amp;quot;&quot;/&gt;&lt;property id=&quot;20307&quot; value=&quot;340&quot;/&gt;&lt;property id=&quot;20309&quot; value=&quot;-1&quot;/&gt;&lt;/object&gt;&lt;object type=&quot;3&quot; unique_id=&quot;518451&quot;&gt;&lt;property id=&quot;20148&quot; value=&quot;5&quot;/&gt;&lt;property id=&quot;20300&quot; value=&quot;Slide 98 - &amp;quot;Lesson 10 Objectives&amp;quot;&quot;/&gt;&lt;property id=&quot;20307&quot; value=&quot;341&quot;/&gt;&lt;property id=&quot;20309&quot; value=&quot;-1&quot;/&gt;&lt;/object&gt;&lt;object type=&quot;3&quot; unique_id=&quot;518452&quot;&gt;&lt;property id=&quot;20148&quot; value=&quot;5&quot;/&gt;&lt;property id=&quot;20300&quot; value=&quot;Slide 99 - &amp;quot;Participate in a Nature’s Notebook webinar&amp;quot;&quot;/&gt;&lt;property id=&quot;20307&quot; value=&quot;342&quot;/&gt;&lt;property id=&quot;20309&quot; value=&quot;-1&quot;/&gt;&lt;/object&gt;&lt;object type=&quot;3&quot; unique_id=&quot;518453&quot;&gt;&lt;property id=&quot;20148&quot; value=&quot;5&quot;/&gt;&lt;property id=&quot;20300&quot; value=&quot;Slide 100 - &amp;quot;More phenology education resources&amp;quot;&quot;/&gt;&lt;property id=&quot;20307&quot; value=&quot;367&quot;/&gt;&lt;property id=&quot;20309&quot; value=&quot;-1&quot;/&gt;&lt;/object&gt;&lt;object type=&quot;3&quot; unique_id=&quot;518454&quot;&gt;&lt;property id=&quot;20148&quot; value=&quot;5&quot;/&gt;&lt;property id=&quot;20300&quot; value=&quot;Slide 101 - &amp;quot;Phenology and climate research&amp;quot;&quot;/&gt;&lt;property id=&quot;20307&quot; value=&quot;368&quot;/&gt;&lt;property id=&quot;20309&quot; value=&quot;-1&quot;/&gt;&lt;/object&gt;&lt;object type=&quot;3&quot; unique_id=&quot;518455&quot;&gt;&lt;property id=&quot;20148&quot; value=&quot;5&quot;/&gt;&lt;property id=&quot;20300&quot; value=&quot;Slide 102 - &amp;quot;Be a PhenoChampion&amp;quot;&quot;/&gt;&lt;property id=&quot;20307&quot; value=&quot;370&quot;/&gt;&lt;property id=&quot;20309&quot; value=&quot;-1&quot;/&gt;&lt;/object&gt;&lt;object type=&quot;3&quot; unique_id=&quot;518456&quot;&gt;&lt;property id=&quot;20148&quot; value=&quot;5&quot;/&gt;&lt;property id=&quot;20300&quot; value=&quot;Slide 103 - &amp;quot;Phenology walks or trails&amp;quot;&quot;/&gt;&lt;property id=&quot;20307&quot; value=&quot;369&quot;/&gt;&lt;property id=&quot;20309&quot; value=&quot;-1&quot;/&gt;&lt;/object&gt;&lt;object type=&quot;3&quot; unique_id=&quot;518457&quot;&gt;&lt;property id=&quot;20148&quot; value=&quot;5&quot;/&gt;&lt;property id=&quot;20300&quot; value=&quot;Slide 104 - &amp;quot;Lesson 10 Summary&amp;quot;&quot;/&gt;&lt;property id=&quot;20307&quot; value=&quot;343&quot;/&gt;&lt;property id=&quot;20309&quot; value=&quot;-1&quot;/&gt;&lt;/object&gt;&lt;object type=&quot;3&quot; unique_id=&quot;518458&quot;&gt;&lt;property id=&quot;20148&quot; value=&quot;5&quot;/&gt;&lt;property id=&quot;20300&quot; value=&quot;Slide 105 - &amp;quot;Lesson 10 Assessment&amp;quot;&quot;/&gt;&lt;property id=&quot;20307&quot; value=&quot;344&quot;/&gt;&lt;property id=&quot;20309&quot; value=&quot;-1&quot;/&gt;&lt;/object&gt;&lt;object type=&quot;3&quot; unique_id=&quot;520644&quot;&gt;&lt;property id=&quot;20148&quot; value=&quot;5&quot;/&gt;&lt;property id=&quot;20300&quot; value=&quot;Slide 22 - &amp;quot;Lesson 1 Assessment&amp;quot;&quot;/&gt;&lt;property id=&quot;20307&quot; value=&quot;381&quot;/&gt;&lt;/object&gt;&lt;object type=&quot;3&quot; unique_id=&quot;520649&quot;&gt;&lt;property id=&quot;20148&quot; value=&quot;5&quot;/&gt;&lt;property id=&quot;20300&quot; value=&quot;Slide 11 - &amp;quot;Pre-Course Assessment&amp;quot;&quot;/&gt;&lt;property id=&quot;20307&quot; value=&quot;382&quot;/&gt;&lt;/object&gt;&lt;/object&gt;&lt;object type=&quot;4&quot; unique_id=&quot;518345&quot;&gt;&lt;/object&gt;&lt;object type=&quot;10&quot; unique_id=&quot;518367&quot;&gt;&lt;object type=&quot;11&quot; unique_id=&quot;518368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518369&quot;&gt;&lt;/object&gt;&lt;/object&gt;&lt;/object&gt;&lt;/database&gt;"/>
  <p:tag name="SECTOMILLISECCONVERTED" val="1"/>
  <p:tag name="ARTICULATE_REFERENCE_TYPE_1" val="1"/>
  <p:tag name="ARTICULATE_REFERENCE_1" val="J:\Posthumus\NNSlideNotes.pdf"/>
  <p:tag name="ARTICULATE_REFERENCE_TITLE_1" val="Slide Notes (PDF)"/>
  <p:tag name="ARTICULATE_REFERENCE_ID_1" val="773c68aa-0ac2-4eb8-aaa9-e94b9a490790"/>
  <p:tag name="ARTICULATE_SLIDE_COUNT" val="115"/>
  <p:tag name="ARTICULATE_REFERENCE_COUNT" val="0"/>
  <p:tag name="ARTICULATE_REFERENCE_DESCRIPTION" val="Slide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3803104-j:\posthumus\nnhowto.pptx"/>
  <p:tag name="ARTICULATE_PRESENTER_VERSION" val="7"/>
  <p:tag name="ARTICULATE_PROJECT_OPEN" val="1"/>
  <p:tag name="ARTICULATE_USED_PAGE_ORIENTATION" val="1"/>
  <p:tag name="ARTICULATE_USED_PAGE_SIZE" val="1"/>
  <p:tag name="ARTICULATE_META_DESCRIPTION" val="A presentation to help you use Nature's Notebook for recording species (plants and animals), phenology, and other biological/environmental activities within a site you choose to observe."/>
  <p:tag name="ARTICULATE_META_COURSE_ID" val="61fiXZ1UO7q_course_id"/>
  <p:tag name="ARTICULATE_META_KEYWORDS" val="phenology, Nature's Notebook, USGS, National Phenology Network"/>
  <p:tag name="ARTICULATE_META_NAME" val="Tj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Tj\AppData\Local\Temp\~CaE1A9\data\asimages\{6238BFFA-06CC-49DE-A919-5BEF0FA7B30E}_26.png&quot;/&gt;&lt;left val=&quot;429&quot;/&gt;&lt;top val=&quot;506&quot;/&gt;&lt;width val=&quot;279&quot;/&gt;&lt;height val=&quot;22&quot;/&gt;&lt;hasText val=&quot;1&quot;/&gt;&lt;/Image&gt;&lt;/ThreeDShapeInfo&gt;"/>
  <p:tag name="PRESENTER_SHAPETEXTINFO" val="&lt;ShapeTextInfo&gt;&lt;TableIndex row=&quot;-1&quot; col=&quot;-1&quot;&gt;&lt;linesCount val=&quot;1&quot;/&gt;&lt;lineCharCount val=&quot;5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Tj\AppData\Local\Temp\~CaE1A9\data\asimages\{CA6124AA-E5F0-4349-B863-2483785292E0}_26.png&quot;/&gt;&lt;left val=&quot;22&quot;/&gt;&lt;top val=&quot;491&quot;/&gt;&lt;width val=&quot;304&quot;/&gt;&lt;height val=&quot;47&quot;/&gt;&lt;hasText val=&quot;1&quot;/&gt;&lt;/Image&gt;&lt;/ThreeDShapeInfo&gt;"/>
  <p:tag name="PRESENTER_SHAPETEXTINFO" val="&lt;ShapeTextInfo&gt;&lt;TableIndex row=&quot;-1&quot; col=&quot;-1&quot;&gt;&lt;linesCount val=&quot;2&quot;/&gt;&lt;lineCharCount val=&quot;32&quot;/&gt;&lt;lineCharCount val=&quot;2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9ED9CEF8-1435-4B00-93D6-EF2F5128B48E}&quot;/&gt;&lt;isInvalidForFieldText val=&quot;0&quot;/&gt;&lt;Image&gt;&lt;filename val=&quot;C:\Users\Tj\AppData\Local\Temp\~CaE1A9\data\asimages\{9ED9CEF8-1435-4B00-93D6-EF2F5128B48E}.png&quot;/&gt;&lt;left val=&quot;503&quot;/&gt;&lt;top val=&quot;5&quot;/&gt;&lt;width val=&quot;198&quot;/&gt;&lt;height val=&quot;85&quot;/&gt;&lt;hasText val=&quot;1&quot;/&gt;&lt;/Image&gt;&lt;/ThreeDShape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82387330-96F9-4CBE-A871-FD60F6F4657A}&quot;/&gt;&lt;isInvalidForFieldText val=&quot;0&quot;/&gt;&lt;Image&gt;&lt;filename val=&quot;C:\Users\Tj\AppData\Local\Temp\~CaE1A9\data\asimages\{82387330-96F9-4CBE-A871-FD60F6F4657A}.png&quot;/&gt;&lt;left val=&quot;323&quot;/&gt;&lt;top val=&quot;478&quot;/&gt;&lt;width val=&quot;55&quot;/&gt;&lt;height val=&quot;55&quot;/&gt;&lt;hasText val=&quot;1&quot;/&gt;&lt;/Image&gt;&lt;/ThreeDShape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4&quot;/&gt;&lt;lineCharCount val=&quot;18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53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32&quot;/&gt;&lt;lineCharCount val=&quot;22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8FEA36D4-2B7C-4FF9-8709-10D082AD3D1A}&quot;/&gt;&lt;isInvalidForFieldText val=&quot;0&quot;/&gt;&lt;Image&gt;&lt;filename val=&quot;C:\Users\Tj\AppData\Local\Temp\~Ca1EC8\data\asimages\{8FEA36D4-2B7C-4FF9-8709-10D082AD3D1A}.png&quot;/&gt;&lt;left val=&quot;174&quot;/&gt;&lt;top val=&quot;513&quot;/&gt;&lt;width val=&quot;25&quot;/&gt;&lt;height val=&quot;25&quot;/&gt;&lt;hasText val=&quot;1&quot;/&gt;&lt;/Image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710885CE-2BD2-40D8-B5F2-F89A73F6B76A}&quot;/&gt;&lt;isInvalidForFieldText val=&quot;0&quot;/&gt;&lt;Image&gt;&lt;filename val=&quot;C:\Users\Tj\AppData\Local\Temp\~Ca1EC8\data\asimages\{710885CE-2BD2-40D8-B5F2-F89A73F6B76A}.png&quot;/&gt;&lt;left val=&quot;89&quot;/&gt;&lt;top val=&quot;508&quot;/&gt;&lt;width val=&quot;73&quot;/&gt;&lt;height val=&quot;32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5775FDCB-5531-402E-B393-2B2D7BB6FC80}&quot;/&gt;&lt;isInvalidForFieldText val=&quot;0&quot;/&gt;&lt;Image&gt;&lt;filename val=&quot;C:\Users\Tj\AppData\Local\Temp\~Ca867B\data\asimages\{5775FDCB-5531-402E-B393-2B2D7BB6FC80}.png&quot;/&gt;&lt;left val=&quot;360&quot;/&gt;&lt;top val=&quot;511&quot;/&gt;&lt;width val=&quot;25&quot;/&gt;&lt;height val=&quot;25&quot;/&gt;&lt;hasText val=&quot;1&quot;/&gt;&lt;/Image&gt;&lt;/ThreeDShape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0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11&quot;/&gt;&lt;lineCharCount val=&quot;19&quot;/&gt;&lt;lineCharCount val=&quot;14&quot;/&gt;&lt;lineCharCount val=&quot;14&quot;/&gt;&lt;lineCharCount val=&quot;12&quot;/&gt;&lt;lineCharCount val=&quot;11&quot;/&gt;&lt;/TableIndex&gt;&lt;/ShapeText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1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0&quot;/&gt;&lt;/TableIndex&gt;&lt;/ShapeText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ILD_ITEM_TEXT1" val="By the end of this lesson, you will be able to:"/>
  <p:tag name="CHILD_ITEM_TEXT3" val="Participate in a Nature’s Notebook webinar."/>
  <p:tag name="CHILD_ITEM_TEXT5" val="Engage more deeply with phenology specific training resources (Botany Primer and the Phenophase Primer)."/>
  <p:tag name="CHILD_ITEM_TEXT7" val="Read about current phenology research and how it relates to you."/>
  <p:tag name="CHILD_ITEM_TEXT9" val="Become a Local Phenology Leader and help others interested."/>
  <p:tag name="CHILD_ITEM_TEXT11" val="Establish a phenology walk or trail.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2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2&quot;/&gt;&lt;/TableIndex&gt;&lt;/ShapeText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41&quot;/&gt;&lt;lineCharCount val=&quot;49&quot;/&gt;&lt;/TableIndex&gt;&lt;/ShapeText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7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4&quot;/&gt;&lt;/TableIndex&gt;&lt;/ShapeText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1660FBCF-845B-4F77-9A2C-83BD39418D13}&quot;/&gt;&lt;isInvalidForFieldText val=&quot;0&quot;/&gt;&lt;Image&gt;&lt;filename val=&quot;C:\Users\Tj\AppData\Local\Temp\~Ca867B\data\asimages\{1660FBCF-845B-4F77-9A2C-83BD39418D13}.png&quot;/&gt;&lt;left val=&quot;275&quot;/&gt;&lt;top val=&quot;506&quot;/&gt;&lt;width val=&quot;73&quot;/&gt;&lt;height val=&quot;32&quot;/&gt;&lt;hasText val=&quot;1&quot;/&gt;&lt;/Image&gt;&lt;/ThreeDShape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3&quot;/&gt;&lt;lineCharCount val=&quot;60&quot;/&gt;&lt;lineCharCount val=&quot;55&quot;/&gt;&lt;lineCharCount val=&quot;14&quot;/&gt;&lt;/TableIndex&gt;&lt;/ShapeText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8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66&quot;/&gt;&lt;lineCharCount val=&quot;62&quot;/&gt;&lt;lineCharCount val=&quot;36&quot;/&gt;&lt;lineCharCount val=&quot;56&quot;/&gt;&lt;/TableIndex&gt;&lt;/ShapeText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&quot;/&gt;&lt;/TableIndex&gt;&lt;/ShapeTextInfo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0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8&quot;/&gt;&lt;/TableIndex&gt;&lt;/ShapeTextInfo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1&quot;/&gt;&lt;lineCharCount val=&quot;25&quot;/&gt;&lt;lineCharCount val=&quot;27&quot;/&gt;&lt;lineCharCount val=&quot;22&quot;/&gt;&lt;lineCharCount val=&quot;25&quot;/&gt;&lt;lineCharCount val=&quot;12&quot;/&gt;&lt;lineCharCount val=&quot;21&quot;/&gt;&lt;lineCharCount val=&quot;25&quot;/&gt;&lt;lineCharCount val=&quot;25&quot;/&gt;&lt;lineCharCount val=&quot;26&quot;/&gt;&lt;lineCharCount val=&quot;28&quot;/&gt;&lt;lineCharCount val=&quot;10&quot;/&gt;&lt;/TableIndex&gt;&lt;/ShapeTextInfo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5&quot;/&gt;&lt;/TableIndex&gt;&lt;/ShapeText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9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5&quot;/&gt;&lt;/TableIndex&gt;&lt;/ShapeTextInfo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0&quot;/&gt;&lt;lineCharCount val=&quot;63&quot;/&gt;&lt;lineCharCount val=&quot;53&quot;/&gt;&lt;lineCharCount val=&quot;70&quot;/&gt;&lt;lineCharCount val=&quot;64&quot;/&gt;&lt;lineCharCount val=&quot;8&quot;/&gt;&lt;lineCharCount val=&quot;69&quot;/&gt;&lt;lineCharCount val=&quot;66&quot;/&gt;&lt;lineCharCount val=&quot;67&quot;/&gt;&lt;lineCharCount val=&quot;52&quot;/&gt;&lt;lineCharCount val=&quot;45&quot;/&gt;&lt;/TableIndex&gt;&lt;/ShapeTextInfo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3"/>
  <p:tag name="ARTICULATE_NAV_LEVEL" val="1"/>
  <p:tag name="ARTICULATE_SLIDE_PRESENTER" val="Erin Posthumus and LoriAnne Barnett"/>
  <p:tag name="ARTICULATE_SLIDE_PRESENTER_GUID" val="07053ec0-a142-46e4-bedf-297318b1000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SEEKBAR" val="True"/>
  <p:tag name="ARTICULATE_PLAYER_CONTROL_PLAYPAUSE" val="True"/>
  <p:tag name="ARTICULATE_USED_LAYOUT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7&quot;/&gt;&lt;/TableIndex&gt;&lt;/ShapeTextInfo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1&quot;/&gt;&lt;lineCharCount val=&quot;65&quot;/&gt;&lt;lineCharCount val=&quot;56&quot;/&gt;&lt;lineCharCount val=&quot;52&quot;/&gt;&lt;lineCharCount val=&quot;63&quot;/&gt;&lt;lineCharCount val=&quot;53&quot;/&gt;&lt;lineCharCount val=&quot;68&quot;/&gt;&lt;lineCharCount val=&quot;67&quot;/&gt;&lt;lineCharCount val=&quot;46&quot;/&gt;&lt;lineCharCount val=&quot;60&quot;/&gt;&lt;lineCharCount val=&quot;65&quot;/&gt;&lt;lineCharCount val=&quot;9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697C2CB-8CFD-4F60-8B0C-7581C1906D16}&quot;/&gt;&lt;isInvalidForFieldText val=&quot;0&quot;/&gt;&lt;Image&gt;&lt;filename val=&quot;C:\Users\Tj\AppData\Local\Temp\~Ca867B\data\asimages\{3697C2CB-8CFD-4F60-8B0C-7581C1906D16}_MtorLt.png&quot;/&gt;&lt;left val=&quot;2&quot;/&gt;&lt;top val=&quot;500&quot;/&gt;&lt;width val=&quot;650&quot;/&gt;&lt;height val=&quot;9&quot;/&gt;&lt;hasText val=&quot;1&quot;/&gt;&lt;/Image&gt;&lt;/ThreeDShape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03A9CB2E-4BEC-4D94-8179-EEF4EAEFB7FE}&quot;/&gt;&lt;isInvalidForFieldText val=&quot;0&quot;/&gt;&lt;Image&gt;&lt;filename val=&quot;C:\Users\Tj\AppData\Local\Temp\~CaE1A9\data\asimages\{03A9CB2E-4BEC-4D94-8179-EEF4EAEFB7FE}.png&quot;/&gt;&lt;left val=&quot;23&quot;/&gt;&lt;top val=&quot;11&quot;/&gt;&lt;width val=&quot;179&quot;/&gt;&lt;height val=&quot;67&quot;/&gt;&lt;hasText val=&quot;1&quot;/&gt;&lt;/Image&gt;&lt;/ThreeDShapeInfo&gt;"/>
</p:tagLst>
</file>

<file path=ppt/theme/theme1.xml><?xml version="1.0" encoding="utf-8"?>
<a:theme xmlns:a="http://schemas.openxmlformats.org/drawingml/2006/main" name="1_Office Theme">
  <a:themeElements>
    <a:clrScheme name="Custom 1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005390"/>
      </a:hlink>
      <a:folHlink>
        <a:srgbClr val="7F7F7F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19938</TotalTime>
  <Words>871</Words>
  <Application>Microsoft Office PowerPoint</Application>
  <PresentationFormat>On-screen Show (4:3)</PresentationFormat>
  <Paragraphs>92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Lesson 10— More Opportunities for Learning, Engaging, and Connecting  with Others</vt:lpstr>
      <vt:lpstr>Lesson 10 Objectives</vt:lpstr>
      <vt:lpstr>Participate in a Nature’s Notebook Webinar</vt:lpstr>
      <vt:lpstr>More Phenology Education Resources</vt:lpstr>
      <vt:lpstr>Phenology and Climate Research</vt:lpstr>
      <vt:lpstr>Be a Local Phenology Leader</vt:lpstr>
      <vt:lpstr>Phenology Walks or Trails</vt:lpstr>
      <vt:lpstr>Lesson 10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Course</dc:title>
  <dc:creator>Lane, Theresa J.</dc:creator>
  <dc:description>Copyright, 2000-2003 © Studio F Productions, Inc. All rights reserved.</dc:description>
  <cp:lastModifiedBy>Erin Posthumus</cp:lastModifiedBy>
  <cp:revision>1269</cp:revision>
  <cp:lastPrinted>2015-04-02T18:09:08Z</cp:lastPrinted>
  <dcterms:created xsi:type="dcterms:W3CDTF">2014-06-30T21:51:15Z</dcterms:created>
  <dcterms:modified xsi:type="dcterms:W3CDTF">2015-05-01T20:32:54Z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Copyright, 2000-2003 © Studio F Productions, Inc. All rights reserved.</vt:lpwstr>
  </property>
  <property fmtid="{D5CDD505-2E9C-101B-9397-08002B2CF9AE}" pid="3" name="ArticulatePath">
    <vt:lpwstr>ProjectManagement</vt:lpwstr>
  </property>
  <property fmtid="{D5CDD505-2E9C-101B-9397-08002B2CF9AE}" pid="4" name="ArticulateProjectVersion">
    <vt:lpwstr>7</vt:lpwstr>
  </property>
  <property fmtid="{D5CDD505-2E9C-101B-9397-08002B2CF9AE}" pid="5" name="ArticulateUseProject">
    <vt:lpwstr>1</vt:lpwstr>
  </property>
  <property fmtid="{D5CDD505-2E9C-101B-9397-08002B2CF9AE}" pid="6" name="ArticulateGUID">
    <vt:lpwstr>F437F23F-6F55-40CE-B64A-2E40936C1587</vt:lpwstr>
  </property>
  <property fmtid="{D5CDD505-2E9C-101B-9397-08002B2CF9AE}" pid="7" name="ArticulateProjectFull">
    <vt:lpwstr>J:\Posthumus\NNHowTo.ppta</vt:lpwstr>
  </property>
</Properties>
</file>