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7.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8.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9.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0.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1.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12.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5"/>
  </p:notesMasterIdLst>
  <p:handoutMasterIdLst>
    <p:handoutMasterId r:id="rId16"/>
  </p:handoutMasterIdLst>
  <p:sldIdLst>
    <p:sldId id="296" r:id="rId2"/>
    <p:sldId id="297" r:id="rId3"/>
    <p:sldId id="298" r:id="rId4"/>
    <p:sldId id="356" r:id="rId5"/>
    <p:sldId id="303" r:id="rId6"/>
    <p:sldId id="357" r:id="rId7"/>
    <p:sldId id="374" r:id="rId8"/>
    <p:sldId id="304" r:id="rId9"/>
    <p:sldId id="358" r:id="rId10"/>
    <p:sldId id="375" r:id="rId11"/>
    <p:sldId id="305" r:id="rId12"/>
    <p:sldId id="351" r:id="rId13"/>
    <p:sldId id="301" r:id="rId14"/>
  </p:sldIdLst>
  <p:sldSz cx="9144000" cy="6858000" type="screen4x3"/>
  <p:notesSz cx="7315200" cy="9601200"/>
  <p:custDataLst>
    <p:tags r:id="rId1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varScale="1">
        <p:scale>
          <a:sx n="46" d="100"/>
          <a:sy n="46" d="100"/>
        </p:scale>
        <p:origin x="-2178" y="-108"/>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png"/><Relationship Id="rId5" Type="http://schemas.openxmlformats.org/officeDocument/2006/relationships/image" Target="../media/image15.jpeg"/><Relationship Id="rId4"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png"/><Relationship Id="rId5" Type="http://schemas.openxmlformats.org/officeDocument/2006/relationships/image" Target="../media/image15.jpe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F3DB45-B4C2-43DF-8E08-978982503987}" type="doc">
      <dgm:prSet loTypeId="urn:microsoft.com/office/officeart/2008/layout/PictureAccentList" loCatId="list" qsTypeId="urn:microsoft.com/office/officeart/2005/8/quickstyle/3d1" qsCatId="3D" csTypeId="urn:microsoft.com/office/officeart/2005/8/colors/accent2_2" csCatId="accent2" phldr="1"/>
      <dgm:spPr/>
      <dgm:t>
        <a:bodyPr/>
        <a:lstStyle/>
        <a:p>
          <a:endParaRPr lang="en-US"/>
        </a:p>
      </dgm:t>
    </dgm:pt>
    <dgm:pt modelId="{C5ADABAA-1C5C-4447-92A7-87CB6D667D5B}">
      <dgm:prSet phldrT="[Text]" custT="1"/>
      <dgm:spPr/>
      <dgm:t>
        <a:bodyPr/>
        <a:lstStyle/>
        <a:p>
          <a:pPr algn="l"/>
          <a:r>
            <a:rPr lang="en-US" sz="2000" dirty="0" smtClean="0">
              <a:solidFill>
                <a:schemeClr val="tx1"/>
              </a:solidFill>
              <a:latin typeface="+mj-lt"/>
            </a:rPr>
            <a:t>By the end of this lesson, you will be able to:</a:t>
          </a:r>
          <a:endParaRPr lang="en-US" sz="2000" dirty="0">
            <a:solidFill>
              <a:schemeClr val="tx1"/>
            </a:solidFill>
            <a:latin typeface="+mj-lt"/>
          </a:endParaRPr>
        </a:p>
      </dgm:t>
    </dgm:pt>
    <dgm:pt modelId="{967DC969-CACD-4E75-95BA-0BB74E896ADD}" type="parTrans" cxnId="{5B2FA74E-4608-4872-A6BC-413FCA69CE03}">
      <dgm:prSet/>
      <dgm:spPr/>
      <dgm:t>
        <a:bodyPr/>
        <a:lstStyle/>
        <a:p>
          <a:endParaRPr lang="en-US">
            <a:solidFill>
              <a:schemeClr val="tx1"/>
            </a:solidFill>
          </a:endParaRPr>
        </a:p>
      </dgm:t>
    </dgm:pt>
    <dgm:pt modelId="{C469B8D1-8266-40F8-A2D9-4B412707CB8B}" type="sibTrans" cxnId="{5B2FA74E-4608-4872-A6BC-413FCA69CE03}">
      <dgm:prSet/>
      <dgm:spPr/>
      <dgm:t>
        <a:bodyPr/>
        <a:lstStyle/>
        <a:p>
          <a:endParaRPr lang="en-US">
            <a:solidFill>
              <a:schemeClr val="tx1"/>
            </a:solidFill>
          </a:endParaRPr>
        </a:p>
      </dgm:t>
    </dgm:pt>
    <dgm:pt modelId="{FBBA1D2A-2376-445D-8B08-D5905E644542}">
      <dgm:prSet custT="1"/>
      <dgm:spPr/>
      <dgm:t>
        <a:bodyPr/>
        <a:lstStyle/>
        <a:p>
          <a:pPr algn="l"/>
          <a:r>
            <a:rPr lang="en-US" sz="2000" dirty="0" smtClean="0">
              <a:solidFill>
                <a:schemeClr val="tx1"/>
              </a:solidFill>
              <a:latin typeface="+mj-lt"/>
            </a:rPr>
            <a:t>Demonstrate how to add a </a:t>
          </a:r>
          <a:r>
            <a:rPr lang="en-US" sz="2000" smtClean="0">
              <a:solidFill>
                <a:schemeClr val="tx1"/>
              </a:solidFill>
              <a:latin typeface="+mj-lt"/>
            </a:rPr>
            <a:t>new Site </a:t>
          </a:r>
          <a:r>
            <a:rPr lang="en-US" sz="2000" dirty="0" smtClean="0">
              <a:solidFill>
                <a:schemeClr val="tx1"/>
              </a:solidFill>
              <a:latin typeface="+mj-lt"/>
            </a:rPr>
            <a:t>on your Observation Deck.</a:t>
          </a:r>
          <a:endParaRPr lang="en-US" sz="2000" dirty="0">
            <a:solidFill>
              <a:schemeClr val="tx1"/>
            </a:solidFill>
            <a:latin typeface="+mj-lt"/>
          </a:endParaRPr>
        </a:p>
      </dgm:t>
    </dgm:pt>
    <dgm:pt modelId="{C0D587B5-4944-4973-AEFC-EE67710C06AC}" type="parTrans" cxnId="{B128EBB3-DB34-4422-96C3-142ED7CCA822}">
      <dgm:prSet/>
      <dgm:spPr/>
      <dgm:t>
        <a:bodyPr/>
        <a:lstStyle/>
        <a:p>
          <a:endParaRPr lang="en-US">
            <a:solidFill>
              <a:schemeClr val="tx1"/>
            </a:solidFill>
          </a:endParaRPr>
        </a:p>
      </dgm:t>
    </dgm:pt>
    <dgm:pt modelId="{F2B89654-E83A-469E-8CD0-2BB30B9A021D}" type="sibTrans" cxnId="{B128EBB3-DB34-4422-96C3-142ED7CCA822}">
      <dgm:prSet/>
      <dgm:spPr/>
      <dgm:t>
        <a:bodyPr/>
        <a:lstStyle/>
        <a:p>
          <a:endParaRPr lang="en-US">
            <a:solidFill>
              <a:schemeClr val="tx1"/>
            </a:solidFill>
          </a:endParaRPr>
        </a:p>
      </dgm:t>
    </dgm:pt>
    <dgm:pt modelId="{ADC9218C-B8D4-49C6-802A-1D334638FC94}">
      <dgm:prSet custT="1"/>
      <dgm:spPr/>
      <dgm:t>
        <a:bodyPr/>
        <a:lstStyle/>
        <a:p>
          <a:pPr algn="l"/>
          <a:r>
            <a:rPr lang="en-US" sz="2000" dirty="0" smtClean="0">
              <a:solidFill>
                <a:schemeClr val="tx1"/>
              </a:solidFill>
              <a:latin typeface="+mj-lt"/>
            </a:rPr>
            <a:t>Practice adding new plants to your Site.</a:t>
          </a:r>
          <a:endParaRPr lang="en-US" sz="2000" dirty="0">
            <a:solidFill>
              <a:schemeClr val="tx1"/>
            </a:solidFill>
            <a:latin typeface="+mj-lt"/>
          </a:endParaRPr>
        </a:p>
      </dgm:t>
    </dgm:pt>
    <dgm:pt modelId="{F7DCEA6D-70CA-4147-A97B-2826092DF177}" type="parTrans" cxnId="{19C9119F-9E7C-46A8-A628-A0BFF6FDF038}">
      <dgm:prSet/>
      <dgm:spPr/>
      <dgm:t>
        <a:bodyPr/>
        <a:lstStyle/>
        <a:p>
          <a:endParaRPr lang="en-US">
            <a:solidFill>
              <a:schemeClr val="tx1"/>
            </a:solidFill>
          </a:endParaRPr>
        </a:p>
      </dgm:t>
    </dgm:pt>
    <dgm:pt modelId="{8A586218-0495-4775-B70F-AACF9090FEDF}" type="sibTrans" cxnId="{19C9119F-9E7C-46A8-A628-A0BFF6FDF038}">
      <dgm:prSet/>
      <dgm:spPr/>
      <dgm:t>
        <a:bodyPr/>
        <a:lstStyle/>
        <a:p>
          <a:endParaRPr lang="en-US">
            <a:solidFill>
              <a:schemeClr val="tx1"/>
            </a:solidFill>
          </a:endParaRPr>
        </a:p>
      </dgm:t>
    </dgm:pt>
    <dgm:pt modelId="{54681C13-D1B2-4A19-8CAE-92A719426662}">
      <dgm:prSet custT="1"/>
      <dgm:spPr/>
      <dgm:t>
        <a:bodyPr/>
        <a:lstStyle/>
        <a:p>
          <a:pPr algn="l"/>
          <a:r>
            <a:rPr lang="en-US" sz="2000" dirty="0" smtClean="0">
              <a:solidFill>
                <a:schemeClr val="tx1"/>
              </a:solidFill>
              <a:latin typeface="+mj-lt"/>
            </a:rPr>
            <a:t>Practice adding an animal checklist to your Site.</a:t>
          </a:r>
          <a:endParaRPr lang="en-US" sz="2000" dirty="0">
            <a:solidFill>
              <a:schemeClr val="tx1"/>
            </a:solidFill>
            <a:latin typeface="+mj-lt"/>
          </a:endParaRPr>
        </a:p>
      </dgm:t>
    </dgm:pt>
    <dgm:pt modelId="{22FF88D4-138C-43DB-A5B0-336B3AC0615B}" type="parTrans" cxnId="{9295FA87-8753-4261-B1CE-F8B04EF2DC61}">
      <dgm:prSet/>
      <dgm:spPr/>
      <dgm:t>
        <a:bodyPr/>
        <a:lstStyle/>
        <a:p>
          <a:endParaRPr lang="en-US">
            <a:solidFill>
              <a:schemeClr val="tx1"/>
            </a:solidFill>
          </a:endParaRPr>
        </a:p>
      </dgm:t>
    </dgm:pt>
    <dgm:pt modelId="{58B6BA6F-7BB2-4D0D-BE6C-0A044BD5E507}" type="sibTrans" cxnId="{9295FA87-8753-4261-B1CE-F8B04EF2DC61}">
      <dgm:prSet/>
      <dgm:spPr/>
      <dgm:t>
        <a:bodyPr/>
        <a:lstStyle/>
        <a:p>
          <a:endParaRPr lang="en-US">
            <a:solidFill>
              <a:schemeClr val="tx1"/>
            </a:solidFill>
          </a:endParaRPr>
        </a:p>
      </dgm:t>
    </dgm:pt>
    <dgm:pt modelId="{5A40BFAA-91E4-466E-A452-6416232BAC46}">
      <dgm:prSet custT="1"/>
      <dgm:spPr/>
      <dgm:t>
        <a:bodyPr/>
        <a:lstStyle/>
        <a:p>
          <a:pPr algn="l"/>
          <a:r>
            <a:rPr lang="en-US" sz="2000" dirty="0" smtClean="0">
              <a:solidFill>
                <a:schemeClr val="tx1"/>
              </a:solidFill>
              <a:latin typeface="+mj-lt"/>
            </a:rPr>
            <a:t>Sort your plant and animal list.</a:t>
          </a:r>
          <a:endParaRPr lang="en-US" sz="2000" dirty="0">
            <a:solidFill>
              <a:schemeClr val="tx1"/>
            </a:solidFill>
            <a:latin typeface="+mj-lt"/>
          </a:endParaRPr>
        </a:p>
      </dgm:t>
    </dgm:pt>
    <dgm:pt modelId="{B217B26B-4C7D-491D-B807-E5C5ABAD2F35}" type="parTrans" cxnId="{9B20485F-853F-49A8-865F-2FEB7FE765B2}">
      <dgm:prSet/>
      <dgm:spPr/>
      <dgm:t>
        <a:bodyPr/>
        <a:lstStyle/>
        <a:p>
          <a:endParaRPr lang="en-US">
            <a:solidFill>
              <a:schemeClr val="tx1"/>
            </a:solidFill>
          </a:endParaRPr>
        </a:p>
      </dgm:t>
    </dgm:pt>
    <dgm:pt modelId="{1502A219-00D7-4D5A-A6AC-D0A6AE630670}" type="sibTrans" cxnId="{9B20485F-853F-49A8-865F-2FEB7FE765B2}">
      <dgm:prSet/>
      <dgm:spPr/>
      <dgm:t>
        <a:bodyPr/>
        <a:lstStyle/>
        <a:p>
          <a:endParaRPr lang="en-US">
            <a:solidFill>
              <a:schemeClr val="tx1"/>
            </a:solidFill>
          </a:endParaRPr>
        </a:p>
      </dgm:t>
    </dgm:pt>
    <dgm:pt modelId="{DAAC51FD-C8AC-4EC6-BD22-2B21994C40E0}">
      <dgm:prSet custT="1"/>
      <dgm:spPr/>
      <dgm:t>
        <a:bodyPr/>
        <a:lstStyle/>
        <a:p>
          <a:pPr algn="l"/>
          <a:r>
            <a:rPr lang="en-US" sz="2000" dirty="0" smtClean="0">
              <a:solidFill>
                <a:schemeClr val="tx1"/>
              </a:solidFill>
              <a:latin typeface="+mj-lt"/>
            </a:rPr>
            <a:t>Demonstrate how to delete plants and animals from your list.</a:t>
          </a:r>
          <a:endParaRPr lang="en-US" sz="2000" dirty="0">
            <a:solidFill>
              <a:schemeClr val="tx1"/>
            </a:solidFill>
            <a:latin typeface="+mj-lt"/>
          </a:endParaRPr>
        </a:p>
      </dgm:t>
    </dgm:pt>
    <dgm:pt modelId="{78A54A6C-CCFA-4B96-ACD7-6494CD206AA1}" type="parTrans" cxnId="{BBFE4151-B5B0-49D3-A501-683AA7F2F00B}">
      <dgm:prSet/>
      <dgm:spPr/>
      <dgm:t>
        <a:bodyPr/>
        <a:lstStyle/>
        <a:p>
          <a:endParaRPr lang="en-US">
            <a:solidFill>
              <a:schemeClr val="tx1"/>
            </a:solidFill>
          </a:endParaRPr>
        </a:p>
      </dgm:t>
    </dgm:pt>
    <dgm:pt modelId="{E27FC6B6-114D-4161-B3EF-425F8736FC9E}" type="sibTrans" cxnId="{BBFE4151-B5B0-49D3-A501-683AA7F2F00B}">
      <dgm:prSet/>
      <dgm:spPr/>
      <dgm:t>
        <a:bodyPr/>
        <a:lstStyle/>
        <a:p>
          <a:endParaRPr lang="en-US">
            <a:solidFill>
              <a:schemeClr val="tx1"/>
            </a:solidFill>
          </a:endParaRPr>
        </a:p>
      </dgm:t>
    </dgm:pt>
    <dgm:pt modelId="{AE89EB47-00C2-4A3E-9BEC-06508E9BCE0F}" type="pres">
      <dgm:prSet presAssocID="{0BF3DB45-B4C2-43DF-8E08-978982503987}" presName="layout" presStyleCnt="0">
        <dgm:presLayoutVars>
          <dgm:chMax/>
          <dgm:chPref/>
          <dgm:dir/>
          <dgm:animOne val="branch"/>
          <dgm:animLvl val="lvl"/>
          <dgm:resizeHandles/>
        </dgm:presLayoutVars>
      </dgm:prSet>
      <dgm:spPr/>
      <dgm:t>
        <a:bodyPr/>
        <a:lstStyle/>
        <a:p>
          <a:endParaRPr lang="en-US"/>
        </a:p>
      </dgm:t>
    </dgm:pt>
    <dgm:pt modelId="{14143484-4D4A-4013-B4C5-3EF79B79DFAA}" type="pres">
      <dgm:prSet presAssocID="{C5ADABAA-1C5C-4447-92A7-87CB6D667D5B}" presName="root" presStyleCnt="0">
        <dgm:presLayoutVars>
          <dgm:chMax/>
          <dgm:chPref val="4"/>
        </dgm:presLayoutVars>
      </dgm:prSet>
      <dgm:spPr/>
      <dgm:t>
        <a:bodyPr/>
        <a:lstStyle/>
        <a:p>
          <a:endParaRPr lang="en-US"/>
        </a:p>
      </dgm:t>
    </dgm:pt>
    <dgm:pt modelId="{D74E91F5-0EE4-4AE2-BFE3-1B0B0660B3AA}" type="pres">
      <dgm:prSet presAssocID="{C5ADABAA-1C5C-4447-92A7-87CB6D667D5B}" presName="rootComposite" presStyleCnt="0">
        <dgm:presLayoutVars/>
      </dgm:prSet>
      <dgm:spPr/>
      <dgm:t>
        <a:bodyPr/>
        <a:lstStyle/>
        <a:p>
          <a:endParaRPr lang="en-US"/>
        </a:p>
      </dgm:t>
    </dgm:pt>
    <dgm:pt modelId="{465A9F68-9217-49AC-AC5E-B4F764434CEF}" type="pres">
      <dgm:prSet presAssocID="{C5ADABAA-1C5C-4447-92A7-87CB6D667D5B}" presName="rootText" presStyleLbl="node0" presStyleIdx="0" presStyleCnt="1">
        <dgm:presLayoutVars>
          <dgm:chMax/>
          <dgm:chPref val="4"/>
        </dgm:presLayoutVars>
      </dgm:prSet>
      <dgm:spPr/>
      <dgm:t>
        <a:bodyPr/>
        <a:lstStyle/>
        <a:p>
          <a:endParaRPr lang="en-US"/>
        </a:p>
      </dgm:t>
    </dgm:pt>
    <dgm:pt modelId="{CF224B7F-BF5E-409B-9573-C7F148801C07}" type="pres">
      <dgm:prSet presAssocID="{C5ADABAA-1C5C-4447-92A7-87CB6D667D5B}" presName="childShape" presStyleCnt="0">
        <dgm:presLayoutVars>
          <dgm:chMax val="0"/>
          <dgm:chPref val="0"/>
        </dgm:presLayoutVars>
      </dgm:prSet>
      <dgm:spPr/>
      <dgm:t>
        <a:bodyPr/>
        <a:lstStyle/>
        <a:p>
          <a:endParaRPr lang="en-US"/>
        </a:p>
      </dgm:t>
    </dgm:pt>
    <dgm:pt modelId="{21D3FF65-A5A5-4EE6-9D83-1D3B65A4976A}" type="pres">
      <dgm:prSet presAssocID="{FBBA1D2A-2376-445D-8B08-D5905E644542}" presName="childComposite" presStyleCnt="0">
        <dgm:presLayoutVars>
          <dgm:chMax val="0"/>
          <dgm:chPref val="0"/>
        </dgm:presLayoutVars>
      </dgm:prSet>
      <dgm:spPr/>
      <dgm:t>
        <a:bodyPr/>
        <a:lstStyle/>
        <a:p>
          <a:endParaRPr lang="en-US"/>
        </a:p>
      </dgm:t>
    </dgm:pt>
    <dgm:pt modelId="{BE1531F2-B955-4C98-AFF8-373941B50387}" type="pres">
      <dgm:prSet presAssocID="{FBBA1D2A-2376-445D-8B08-D5905E644542}" presName="Image"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US"/>
        </a:p>
      </dgm:t>
      <dgm:extLst>
        <a:ext uri="{E40237B7-FDA0-4F09-8148-C483321AD2D9}">
          <dgm14:cNvPr xmlns:dgm14="http://schemas.microsoft.com/office/drawing/2010/diagram" id="0" name="" descr="Photo of hands typing on a keyboard."/>
        </a:ext>
      </dgm:extLst>
    </dgm:pt>
    <dgm:pt modelId="{C92A5EE3-A6B4-4C3C-8D04-48E3D422BA44}" type="pres">
      <dgm:prSet presAssocID="{FBBA1D2A-2376-445D-8B08-D5905E644542}" presName="childText" presStyleLbl="lnNode1" presStyleIdx="0" presStyleCnt="5">
        <dgm:presLayoutVars>
          <dgm:chMax val="0"/>
          <dgm:chPref val="0"/>
          <dgm:bulletEnabled val="1"/>
        </dgm:presLayoutVars>
      </dgm:prSet>
      <dgm:spPr/>
      <dgm:t>
        <a:bodyPr/>
        <a:lstStyle/>
        <a:p>
          <a:endParaRPr lang="en-US"/>
        </a:p>
      </dgm:t>
    </dgm:pt>
    <dgm:pt modelId="{21580167-D1FE-44E0-B89B-C5594BEA7837}" type="pres">
      <dgm:prSet presAssocID="{ADC9218C-B8D4-49C6-802A-1D334638FC94}" presName="childComposite" presStyleCnt="0">
        <dgm:presLayoutVars>
          <dgm:chMax val="0"/>
          <dgm:chPref val="0"/>
        </dgm:presLayoutVars>
      </dgm:prSet>
      <dgm:spPr/>
      <dgm:t>
        <a:bodyPr/>
        <a:lstStyle/>
        <a:p>
          <a:endParaRPr lang="en-US"/>
        </a:p>
      </dgm:t>
    </dgm:pt>
    <dgm:pt modelId="{52A525C4-A6D8-4FDB-9357-91DAA169138C}" type="pres">
      <dgm:prSet presAssocID="{ADC9218C-B8D4-49C6-802A-1D334638FC94}" presName="Image" presStyleLbl="nod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Photo of a field of sunflowers."/>
        </a:ext>
      </dgm:extLst>
    </dgm:pt>
    <dgm:pt modelId="{EB504191-AAA6-4D26-9E4E-A9988A5E5BA0}" type="pres">
      <dgm:prSet presAssocID="{ADC9218C-B8D4-49C6-802A-1D334638FC94}" presName="childText" presStyleLbl="lnNode1" presStyleIdx="1" presStyleCnt="5">
        <dgm:presLayoutVars>
          <dgm:chMax val="0"/>
          <dgm:chPref val="0"/>
          <dgm:bulletEnabled val="1"/>
        </dgm:presLayoutVars>
      </dgm:prSet>
      <dgm:spPr/>
      <dgm:t>
        <a:bodyPr/>
        <a:lstStyle/>
        <a:p>
          <a:endParaRPr lang="en-US"/>
        </a:p>
      </dgm:t>
    </dgm:pt>
    <dgm:pt modelId="{1B08492B-E8F4-401C-A16C-7C57A1EE5813}" type="pres">
      <dgm:prSet presAssocID="{54681C13-D1B2-4A19-8CAE-92A719426662}" presName="childComposite" presStyleCnt="0">
        <dgm:presLayoutVars>
          <dgm:chMax val="0"/>
          <dgm:chPref val="0"/>
        </dgm:presLayoutVars>
      </dgm:prSet>
      <dgm:spPr/>
      <dgm:t>
        <a:bodyPr/>
        <a:lstStyle/>
        <a:p>
          <a:endParaRPr lang="en-US"/>
        </a:p>
      </dgm:t>
    </dgm:pt>
    <dgm:pt modelId="{300F8C05-3199-432C-B73C-C0F21B91A16C}" type="pres">
      <dgm:prSet presAssocID="{54681C13-D1B2-4A19-8CAE-92A719426662}" presName="Image" presStyleLbl="node1" presStyleIdx="2" presStyleCnt="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25000" b="-25000"/>
          </a:stretch>
        </a:blipFill>
      </dgm:spPr>
      <dgm:t>
        <a:bodyPr/>
        <a:lstStyle/>
        <a:p>
          <a:endParaRPr lang="en-US"/>
        </a:p>
      </dgm:t>
      <dgm:extLst>
        <a:ext uri="{E40237B7-FDA0-4F09-8148-C483321AD2D9}">
          <dgm14:cNvPr xmlns:dgm14="http://schemas.microsoft.com/office/drawing/2010/diagram" id="0" name="" descr="Photo of a small fawn laying on the grass."/>
        </a:ext>
      </dgm:extLst>
    </dgm:pt>
    <dgm:pt modelId="{0D147080-CB6F-4991-8222-0832393C81FA}" type="pres">
      <dgm:prSet presAssocID="{54681C13-D1B2-4A19-8CAE-92A719426662}" presName="childText" presStyleLbl="lnNode1" presStyleIdx="2" presStyleCnt="5">
        <dgm:presLayoutVars>
          <dgm:chMax val="0"/>
          <dgm:chPref val="0"/>
          <dgm:bulletEnabled val="1"/>
        </dgm:presLayoutVars>
      </dgm:prSet>
      <dgm:spPr/>
      <dgm:t>
        <a:bodyPr/>
        <a:lstStyle/>
        <a:p>
          <a:endParaRPr lang="en-US"/>
        </a:p>
      </dgm:t>
    </dgm:pt>
    <dgm:pt modelId="{7F8A3A53-CB35-4805-B277-9532DA5F39EB}" type="pres">
      <dgm:prSet presAssocID="{5A40BFAA-91E4-466E-A452-6416232BAC46}" presName="childComposite" presStyleCnt="0">
        <dgm:presLayoutVars>
          <dgm:chMax val="0"/>
          <dgm:chPref val="0"/>
        </dgm:presLayoutVars>
      </dgm:prSet>
      <dgm:spPr/>
      <dgm:t>
        <a:bodyPr/>
        <a:lstStyle/>
        <a:p>
          <a:endParaRPr lang="en-US"/>
        </a:p>
      </dgm:t>
    </dgm:pt>
    <dgm:pt modelId="{999EAA8C-B6E9-47C6-9C54-6A20403EEA47}" type="pres">
      <dgm:prSet presAssocID="{5A40BFAA-91E4-466E-A452-6416232BAC46}" presName="Image" presStyleLbl="nod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t>
        <a:bodyPr/>
        <a:lstStyle/>
        <a:p>
          <a:endParaRPr lang="en-US"/>
        </a:p>
      </dgm:t>
      <dgm:extLst>
        <a:ext uri="{E40237B7-FDA0-4F09-8148-C483321AD2D9}">
          <dgm14:cNvPr xmlns:dgm14="http://schemas.microsoft.com/office/drawing/2010/diagram" id="0" name="" descr="Image of a clipbaord with a list of items attached."/>
        </a:ext>
      </dgm:extLst>
    </dgm:pt>
    <dgm:pt modelId="{90AFE4BA-8CFC-42BB-B993-C4186F7DADCD}" type="pres">
      <dgm:prSet presAssocID="{5A40BFAA-91E4-466E-A452-6416232BAC46}" presName="childText" presStyleLbl="lnNode1" presStyleIdx="3" presStyleCnt="5">
        <dgm:presLayoutVars>
          <dgm:chMax val="0"/>
          <dgm:chPref val="0"/>
          <dgm:bulletEnabled val="1"/>
        </dgm:presLayoutVars>
      </dgm:prSet>
      <dgm:spPr/>
      <dgm:t>
        <a:bodyPr/>
        <a:lstStyle/>
        <a:p>
          <a:endParaRPr lang="en-US"/>
        </a:p>
      </dgm:t>
    </dgm:pt>
    <dgm:pt modelId="{226946E9-C066-4605-BDF8-9B7B49471F4F}" type="pres">
      <dgm:prSet presAssocID="{DAAC51FD-C8AC-4EC6-BD22-2B21994C40E0}" presName="childComposite" presStyleCnt="0">
        <dgm:presLayoutVars>
          <dgm:chMax val="0"/>
          <dgm:chPref val="0"/>
        </dgm:presLayoutVars>
      </dgm:prSet>
      <dgm:spPr/>
      <dgm:t>
        <a:bodyPr/>
        <a:lstStyle/>
        <a:p>
          <a:endParaRPr lang="en-US"/>
        </a:p>
      </dgm:t>
    </dgm:pt>
    <dgm:pt modelId="{10A23C98-2C95-40B6-B783-CCBCF9D83841}" type="pres">
      <dgm:prSet presAssocID="{DAAC51FD-C8AC-4EC6-BD22-2B21994C40E0}" presName="Image" presStyleLbl="nod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15000" b="-15000"/>
          </a:stretch>
        </a:blipFill>
      </dgm:spPr>
      <dgm:t>
        <a:bodyPr/>
        <a:lstStyle/>
        <a:p>
          <a:endParaRPr lang="en-US"/>
        </a:p>
      </dgm:t>
    </dgm:pt>
    <dgm:pt modelId="{63ACE63A-1A73-43B6-989C-0EA73AFE28B9}" type="pres">
      <dgm:prSet presAssocID="{DAAC51FD-C8AC-4EC6-BD22-2B21994C40E0}" presName="childText" presStyleLbl="lnNode1" presStyleIdx="4" presStyleCnt="5">
        <dgm:presLayoutVars>
          <dgm:chMax val="0"/>
          <dgm:chPref val="0"/>
          <dgm:bulletEnabled val="1"/>
        </dgm:presLayoutVars>
      </dgm:prSet>
      <dgm:spPr/>
      <dgm:t>
        <a:bodyPr/>
        <a:lstStyle/>
        <a:p>
          <a:endParaRPr lang="en-US"/>
        </a:p>
      </dgm:t>
    </dgm:pt>
  </dgm:ptLst>
  <dgm:cxnLst>
    <dgm:cxn modelId="{9B20485F-853F-49A8-865F-2FEB7FE765B2}" srcId="{C5ADABAA-1C5C-4447-92A7-87CB6D667D5B}" destId="{5A40BFAA-91E4-466E-A452-6416232BAC46}" srcOrd="3" destOrd="0" parTransId="{B217B26B-4C7D-491D-B807-E5C5ABAD2F35}" sibTransId="{1502A219-00D7-4D5A-A6AC-D0A6AE630670}"/>
    <dgm:cxn modelId="{B128EBB3-DB34-4422-96C3-142ED7CCA822}" srcId="{C5ADABAA-1C5C-4447-92A7-87CB6D667D5B}" destId="{FBBA1D2A-2376-445D-8B08-D5905E644542}" srcOrd="0" destOrd="0" parTransId="{C0D587B5-4944-4973-AEFC-EE67710C06AC}" sibTransId="{F2B89654-E83A-469E-8CD0-2BB30B9A021D}"/>
    <dgm:cxn modelId="{4FC7DC19-921C-4C29-BFD8-98C5903850D2}" type="presOf" srcId="{FBBA1D2A-2376-445D-8B08-D5905E644542}" destId="{C92A5EE3-A6B4-4C3C-8D04-48E3D422BA44}" srcOrd="0" destOrd="0" presId="urn:microsoft.com/office/officeart/2008/layout/PictureAccentList"/>
    <dgm:cxn modelId="{A0882FEB-526D-4BA0-BBAE-A379E17ACFA9}" type="presOf" srcId="{ADC9218C-B8D4-49C6-802A-1D334638FC94}" destId="{EB504191-AAA6-4D26-9E4E-A9988A5E5BA0}" srcOrd="0" destOrd="0" presId="urn:microsoft.com/office/officeart/2008/layout/PictureAccentList"/>
    <dgm:cxn modelId="{9295FA87-8753-4261-B1CE-F8B04EF2DC61}" srcId="{C5ADABAA-1C5C-4447-92A7-87CB6D667D5B}" destId="{54681C13-D1B2-4A19-8CAE-92A719426662}" srcOrd="2" destOrd="0" parTransId="{22FF88D4-138C-43DB-A5B0-336B3AC0615B}" sibTransId="{58B6BA6F-7BB2-4D0D-BE6C-0A044BD5E507}"/>
    <dgm:cxn modelId="{5EF7707E-7755-4F2D-B526-BD2EA7D890F2}" type="presOf" srcId="{5A40BFAA-91E4-466E-A452-6416232BAC46}" destId="{90AFE4BA-8CFC-42BB-B993-C4186F7DADCD}" srcOrd="0" destOrd="0" presId="urn:microsoft.com/office/officeart/2008/layout/PictureAccentList"/>
    <dgm:cxn modelId="{BE6281F4-535F-425C-988B-73ABC2E5D667}" type="presOf" srcId="{C5ADABAA-1C5C-4447-92A7-87CB6D667D5B}" destId="{465A9F68-9217-49AC-AC5E-B4F764434CEF}" srcOrd="0" destOrd="0" presId="urn:microsoft.com/office/officeart/2008/layout/PictureAccentList"/>
    <dgm:cxn modelId="{5B2FA74E-4608-4872-A6BC-413FCA69CE03}" srcId="{0BF3DB45-B4C2-43DF-8E08-978982503987}" destId="{C5ADABAA-1C5C-4447-92A7-87CB6D667D5B}" srcOrd="0" destOrd="0" parTransId="{967DC969-CACD-4E75-95BA-0BB74E896ADD}" sibTransId="{C469B8D1-8266-40F8-A2D9-4B412707CB8B}"/>
    <dgm:cxn modelId="{EEE359D1-4574-42B5-BF99-886C30C837F8}" type="presOf" srcId="{0BF3DB45-B4C2-43DF-8E08-978982503987}" destId="{AE89EB47-00C2-4A3E-9BEC-06508E9BCE0F}" srcOrd="0" destOrd="0" presId="urn:microsoft.com/office/officeart/2008/layout/PictureAccentList"/>
    <dgm:cxn modelId="{77F44DF4-03EB-4C07-91D8-F73C0300593A}" type="presOf" srcId="{54681C13-D1B2-4A19-8CAE-92A719426662}" destId="{0D147080-CB6F-4991-8222-0832393C81FA}" srcOrd="0" destOrd="0" presId="urn:microsoft.com/office/officeart/2008/layout/PictureAccentList"/>
    <dgm:cxn modelId="{BBFE4151-B5B0-49D3-A501-683AA7F2F00B}" srcId="{C5ADABAA-1C5C-4447-92A7-87CB6D667D5B}" destId="{DAAC51FD-C8AC-4EC6-BD22-2B21994C40E0}" srcOrd="4" destOrd="0" parTransId="{78A54A6C-CCFA-4B96-ACD7-6494CD206AA1}" sibTransId="{E27FC6B6-114D-4161-B3EF-425F8736FC9E}"/>
    <dgm:cxn modelId="{7484917F-2D34-4B9A-B0DF-017F5DB00906}" type="presOf" srcId="{DAAC51FD-C8AC-4EC6-BD22-2B21994C40E0}" destId="{63ACE63A-1A73-43B6-989C-0EA73AFE28B9}" srcOrd="0" destOrd="0" presId="urn:microsoft.com/office/officeart/2008/layout/PictureAccentList"/>
    <dgm:cxn modelId="{19C9119F-9E7C-46A8-A628-A0BFF6FDF038}" srcId="{C5ADABAA-1C5C-4447-92A7-87CB6D667D5B}" destId="{ADC9218C-B8D4-49C6-802A-1D334638FC94}" srcOrd="1" destOrd="0" parTransId="{F7DCEA6D-70CA-4147-A97B-2826092DF177}" sibTransId="{8A586218-0495-4775-B70F-AACF9090FEDF}"/>
    <dgm:cxn modelId="{544A2A41-A42B-45C4-9B7B-83AA66051A05}" type="presParOf" srcId="{AE89EB47-00C2-4A3E-9BEC-06508E9BCE0F}" destId="{14143484-4D4A-4013-B4C5-3EF79B79DFAA}" srcOrd="0" destOrd="0" presId="urn:microsoft.com/office/officeart/2008/layout/PictureAccentList"/>
    <dgm:cxn modelId="{8D0043B0-7AE9-4630-AE67-E51FA6270792}" type="presParOf" srcId="{14143484-4D4A-4013-B4C5-3EF79B79DFAA}" destId="{D74E91F5-0EE4-4AE2-BFE3-1B0B0660B3AA}" srcOrd="0" destOrd="0" presId="urn:microsoft.com/office/officeart/2008/layout/PictureAccentList"/>
    <dgm:cxn modelId="{09DF9786-B9ED-4A62-B3A7-727DC4AF4D7A}" type="presParOf" srcId="{D74E91F5-0EE4-4AE2-BFE3-1B0B0660B3AA}" destId="{465A9F68-9217-49AC-AC5E-B4F764434CEF}" srcOrd="0" destOrd="0" presId="urn:microsoft.com/office/officeart/2008/layout/PictureAccentList"/>
    <dgm:cxn modelId="{AE0FC598-1B48-4185-8FB4-168D63BBEC22}" type="presParOf" srcId="{14143484-4D4A-4013-B4C5-3EF79B79DFAA}" destId="{CF224B7F-BF5E-409B-9573-C7F148801C07}" srcOrd="1" destOrd="0" presId="urn:microsoft.com/office/officeart/2008/layout/PictureAccentList"/>
    <dgm:cxn modelId="{841BFCF2-B8E9-417A-9C2D-316D86C5A6DD}" type="presParOf" srcId="{CF224B7F-BF5E-409B-9573-C7F148801C07}" destId="{21D3FF65-A5A5-4EE6-9D83-1D3B65A4976A}" srcOrd="0" destOrd="0" presId="urn:microsoft.com/office/officeart/2008/layout/PictureAccentList"/>
    <dgm:cxn modelId="{02AB8470-FFC6-4111-BE5B-4101217E74E8}" type="presParOf" srcId="{21D3FF65-A5A5-4EE6-9D83-1D3B65A4976A}" destId="{BE1531F2-B955-4C98-AFF8-373941B50387}" srcOrd="0" destOrd="0" presId="urn:microsoft.com/office/officeart/2008/layout/PictureAccentList"/>
    <dgm:cxn modelId="{A73DB358-C017-4A1A-85DA-FCC881AB5BB8}" type="presParOf" srcId="{21D3FF65-A5A5-4EE6-9D83-1D3B65A4976A}" destId="{C92A5EE3-A6B4-4C3C-8D04-48E3D422BA44}" srcOrd="1" destOrd="0" presId="urn:microsoft.com/office/officeart/2008/layout/PictureAccentList"/>
    <dgm:cxn modelId="{9399D3F6-4161-42A3-9394-773796B39755}" type="presParOf" srcId="{CF224B7F-BF5E-409B-9573-C7F148801C07}" destId="{21580167-D1FE-44E0-B89B-C5594BEA7837}" srcOrd="1" destOrd="0" presId="urn:microsoft.com/office/officeart/2008/layout/PictureAccentList"/>
    <dgm:cxn modelId="{61576866-FD24-4BAE-BF63-3DE9DBACE7FD}" type="presParOf" srcId="{21580167-D1FE-44E0-B89B-C5594BEA7837}" destId="{52A525C4-A6D8-4FDB-9357-91DAA169138C}" srcOrd="0" destOrd="0" presId="urn:microsoft.com/office/officeart/2008/layout/PictureAccentList"/>
    <dgm:cxn modelId="{2A0B5229-C9A9-4B2A-91B9-820FBBC85306}" type="presParOf" srcId="{21580167-D1FE-44E0-B89B-C5594BEA7837}" destId="{EB504191-AAA6-4D26-9E4E-A9988A5E5BA0}" srcOrd="1" destOrd="0" presId="urn:microsoft.com/office/officeart/2008/layout/PictureAccentList"/>
    <dgm:cxn modelId="{38E812A3-8139-4AC5-BAD7-41E648012F5C}" type="presParOf" srcId="{CF224B7F-BF5E-409B-9573-C7F148801C07}" destId="{1B08492B-E8F4-401C-A16C-7C57A1EE5813}" srcOrd="2" destOrd="0" presId="urn:microsoft.com/office/officeart/2008/layout/PictureAccentList"/>
    <dgm:cxn modelId="{6A2F0B0C-6ED0-4E30-9D7F-2CCED89F9C65}" type="presParOf" srcId="{1B08492B-E8F4-401C-A16C-7C57A1EE5813}" destId="{300F8C05-3199-432C-B73C-C0F21B91A16C}" srcOrd="0" destOrd="0" presId="urn:microsoft.com/office/officeart/2008/layout/PictureAccentList"/>
    <dgm:cxn modelId="{FD63514B-468C-4870-B397-89EB1076EEFC}" type="presParOf" srcId="{1B08492B-E8F4-401C-A16C-7C57A1EE5813}" destId="{0D147080-CB6F-4991-8222-0832393C81FA}" srcOrd="1" destOrd="0" presId="urn:microsoft.com/office/officeart/2008/layout/PictureAccentList"/>
    <dgm:cxn modelId="{7300ED15-3DC3-4C7A-A6FC-460B4FD2A55D}" type="presParOf" srcId="{CF224B7F-BF5E-409B-9573-C7F148801C07}" destId="{7F8A3A53-CB35-4805-B277-9532DA5F39EB}" srcOrd="3" destOrd="0" presId="urn:microsoft.com/office/officeart/2008/layout/PictureAccentList"/>
    <dgm:cxn modelId="{47BB906D-9CA4-400C-954F-104DA74207D4}" type="presParOf" srcId="{7F8A3A53-CB35-4805-B277-9532DA5F39EB}" destId="{999EAA8C-B6E9-47C6-9C54-6A20403EEA47}" srcOrd="0" destOrd="0" presId="urn:microsoft.com/office/officeart/2008/layout/PictureAccentList"/>
    <dgm:cxn modelId="{59C5AEE3-4E7C-4EC7-8DE1-02F542B03957}" type="presParOf" srcId="{7F8A3A53-CB35-4805-B277-9532DA5F39EB}" destId="{90AFE4BA-8CFC-42BB-B993-C4186F7DADCD}" srcOrd="1" destOrd="0" presId="urn:microsoft.com/office/officeart/2008/layout/PictureAccentList"/>
    <dgm:cxn modelId="{79B2DEB5-40B9-40E1-87A5-04E3EA30718B}" type="presParOf" srcId="{CF224B7F-BF5E-409B-9573-C7F148801C07}" destId="{226946E9-C066-4605-BDF8-9B7B49471F4F}" srcOrd="4" destOrd="0" presId="urn:microsoft.com/office/officeart/2008/layout/PictureAccentList"/>
    <dgm:cxn modelId="{FE9FABBF-7B86-49D3-9A73-8C4F3AD3D249}" type="presParOf" srcId="{226946E9-C066-4605-BDF8-9B7B49471F4F}" destId="{10A23C98-2C95-40B6-B783-CCBCF9D83841}" srcOrd="0" destOrd="0" presId="urn:microsoft.com/office/officeart/2008/layout/PictureAccentList"/>
    <dgm:cxn modelId="{D4170CC4-EE01-4153-AC07-0A37E35338C3}" type="presParOf" srcId="{226946E9-C066-4605-BDF8-9B7B49471F4F}" destId="{63ACE63A-1A73-43B6-989C-0EA73AFE28B9}" srcOrd="1" destOrd="0" presId="urn:microsoft.com/office/officeart/2008/layout/Pictu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5A9F68-9217-49AC-AC5E-B4F764434CEF}">
      <dsp:nvSpPr>
        <dsp:cNvPr id="0" name=""/>
        <dsp:cNvSpPr/>
      </dsp:nvSpPr>
      <dsp:spPr>
        <a:xfrm>
          <a:off x="2389175" y="57"/>
          <a:ext cx="7185049" cy="70553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By the end of this lesson, you will be able to:</a:t>
          </a:r>
          <a:endParaRPr lang="en-US" sz="2000" kern="1200" dirty="0">
            <a:solidFill>
              <a:schemeClr val="tx1"/>
            </a:solidFill>
            <a:latin typeface="+mj-lt"/>
          </a:endParaRPr>
        </a:p>
      </dsp:txBody>
      <dsp:txXfrm>
        <a:off x="2409840" y="20722"/>
        <a:ext cx="7143719" cy="664208"/>
      </dsp:txXfrm>
    </dsp:sp>
    <dsp:sp modelId="{BE1531F2-B955-4C98-AFF8-373941B50387}">
      <dsp:nvSpPr>
        <dsp:cNvPr id="0" name=""/>
        <dsp:cNvSpPr/>
      </dsp:nvSpPr>
      <dsp:spPr>
        <a:xfrm>
          <a:off x="2389175" y="832592"/>
          <a:ext cx="705538" cy="705538"/>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92A5EE3-A6B4-4C3C-8D04-48E3D422BA44}">
      <dsp:nvSpPr>
        <dsp:cNvPr id="0" name=""/>
        <dsp:cNvSpPr/>
      </dsp:nvSpPr>
      <dsp:spPr>
        <a:xfrm>
          <a:off x="3137045" y="832592"/>
          <a:ext cx="6437179" cy="705538"/>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Demonstrate how to add a </a:t>
          </a:r>
          <a:r>
            <a:rPr lang="en-US" sz="2000" kern="1200" smtClean="0">
              <a:solidFill>
                <a:schemeClr val="tx1"/>
              </a:solidFill>
              <a:latin typeface="+mj-lt"/>
            </a:rPr>
            <a:t>new Site </a:t>
          </a:r>
          <a:r>
            <a:rPr lang="en-US" sz="2000" kern="1200" dirty="0" smtClean="0">
              <a:solidFill>
                <a:schemeClr val="tx1"/>
              </a:solidFill>
              <a:latin typeface="+mj-lt"/>
            </a:rPr>
            <a:t>on your Observation Deck.</a:t>
          </a:r>
          <a:endParaRPr lang="en-US" sz="2000" kern="1200" dirty="0">
            <a:solidFill>
              <a:schemeClr val="tx1"/>
            </a:solidFill>
            <a:latin typeface="+mj-lt"/>
          </a:endParaRPr>
        </a:p>
      </dsp:txBody>
      <dsp:txXfrm>
        <a:off x="3171493" y="867040"/>
        <a:ext cx="6368283" cy="636642"/>
      </dsp:txXfrm>
    </dsp:sp>
    <dsp:sp modelId="{52A525C4-A6D8-4FDB-9357-91DAA169138C}">
      <dsp:nvSpPr>
        <dsp:cNvPr id="0" name=""/>
        <dsp:cNvSpPr/>
      </dsp:nvSpPr>
      <dsp:spPr>
        <a:xfrm>
          <a:off x="2389175" y="1622795"/>
          <a:ext cx="705538" cy="705538"/>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B504191-AAA6-4D26-9E4E-A9988A5E5BA0}">
      <dsp:nvSpPr>
        <dsp:cNvPr id="0" name=""/>
        <dsp:cNvSpPr/>
      </dsp:nvSpPr>
      <dsp:spPr>
        <a:xfrm>
          <a:off x="3137045" y="1622795"/>
          <a:ext cx="6437179" cy="705538"/>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Practice adding new plants to your Site.</a:t>
          </a:r>
          <a:endParaRPr lang="en-US" sz="2000" kern="1200" dirty="0">
            <a:solidFill>
              <a:schemeClr val="tx1"/>
            </a:solidFill>
            <a:latin typeface="+mj-lt"/>
          </a:endParaRPr>
        </a:p>
      </dsp:txBody>
      <dsp:txXfrm>
        <a:off x="3171493" y="1657243"/>
        <a:ext cx="6368283" cy="636642"/>
      </dsp:txXfrm>
    </dsp:sp>
    <dsp:sp modelId="{300F8C05-3199-432C-B73C-C0F21B91A16C}">
      <dsp:nvSpPr>
        <dsp:cNvPr id="0" name=""/>
        <dsp:cNvSpPr/>
      </dsp:nvSpPr>
      <dsp:spPr>
        <a:xfrm>
          <a:off x="2389175" y="2412998"/>
          <a:ext cx="705538" cy="705538"/>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25000" b="-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D147080-CB6F-4991-8222-0832393C81FA}">
      <dsp:nvSpPr>
        <dsp:cNvPr id="0" name=""/>
        <dsp:cNvSpPr/>
      </dsp:nvSpPr>
      <dsp:spPr>
        <a:xfrm>
          <a:off x="3137045" y="2412998"/>
          <a:ext cx="6437179" cy="705538"/>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Practice adding an animal checklist to your Site.</a:t>
          </a:r>
          <a:endParaRPr lang="en-US" sz="2000" kern="1200" dirty="0">
            <a:solidFill>
              <a:schemeClr val="tx1"/>
            </a:solidFill>
            <a:latin typeface="+mj-lt"/>
          </a:endParaRPr>
        </a:p>
      </dsp:txBody>
      <dsp:txXfrm>
        <a:off x="3171493" y="2447446"/>
        <a:ext cx="6368283" cy="636642"/>
      </dsp:txXfrm>
    </dsp:sp>
    <dsp:sp modelId="{999EAA8C-B6E9-47C6-9C54-6A20403EEA47}">
      <dsp:nvSpPr>
        <dsp:cNvPr id="0" name=""/>
        <dsp:cNvSpPr/>
      </dsp:nvSpPr>
      <dsp:spPr>
        <a:xfrm>
          <a:off x="2389175" y="3203201"/>
          <a:ext cx="705538" cy="705538"/>
        </a:xfrm>
        <a:prstGeom prst="roundRect">
          <a:avLst>
            <a:gd name="adj" fmla="val 166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0AFE4BA-8CFC-42BB-B993-C4186F7DADCD}">
      <dsp:nvSpPr>
        <dsp:cNvPr id="0" name=""/>
        <dsp:cNvSpPr/>
      </dsp:nvSpPr>
      <dsp:spPr>
        <a:xfrm>
          <a:off x="3137045" y="3203201"/>
          <a:ext cx="6437179" cy="705538"/>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Sort your plant and animal list.</a:t>
          </a:r>
          <a:endParaRPr lang="en-US" sz="2000" kern="1200" dirty="0">
            <a:solidFill>
              <a:schemeClr val="tx1"/>
            </a:solidFill>
            <a:latin typeface="+mj-lt"/>
          </a:endParaRPr>
        </a:p>
      </dsp:txBody>
      <dsp:txXfrm>
        <a:off x="3171493" y="3237649"/>
        <a:ext cx="6368283" cy="636642"/>
      </dsp:txXfrm>
    </dsp:sp>
    <dsp:sp modelId="{10A23C98-2C95-40B6-B783-CCBCF9D83841}">
      <dsp:nvSpPr>
        <dsp:cNvPr id="0" name=""/>
        <dsp:cNvSpPr/>
      </dsp:nvSpPr>
      <dsp:spPr>
        <a:xfrm>
          <a:off x="2389175" y="3993404"/>
          <a:ext cx="705538" cy="705538"/>
        </a:xfrm>
        <a:prstGeom prst="roundRect">
          <a:avLst>
            <a:gd name="adj" fmla="val 1667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15000" b="-1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3ACE63A-1A73-43B6-989C-0EA73AFE28B9}">
      <dsp:nvSpPr>
        <dsp:cNvPr id="0" name=""/>
        <dsp:cNvSpPr/>
      </dsp:nvSpPr>
      <dsp:spPr>
        <a:xfrm>
          <a:off x="3137045" y="3993404"/>
          <a:ext cx="6437179" cy="705538"/>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Demonstrate how to delete plants and animals from your list.</a:t>
          </a:r>
          <a:endParaRPr lang="en-US" sz="2000" kern="1200" dirty="0">
            <a:solidFill>
              <a:schemeClr val="tx1"/>
            </a:solidFill>
            <a:latin typeface="+mj-lt"/>
          </a:endParaRPr>
        </a:p>
      </dsp:txBody>
      <dsp:txXfrm>
        <a:off x="3171493" y="4027852"/>
        <a:ext cx="6368283" cy="636642"/>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5—Set up Your Sites and Species Online</a:t>
            </a:r>
            <a:r>
              <a:rPr lang="en-US" b="1" dirty="0" smtClean="0">
                <a:solidFill>
                  <a:srgbClr val="FF00FF"/>
                </a:solidFill>
              </a:rPr>
              <a:t/>
            </a:r>
            <a:br>
              <a:rPr lang="en-US" b="1" dirty="0" smtClean="0">
                <a:solidFill>
                  <a:srgbClr val="FF00FF"/>
                </a:solidFill>
              </a:rPr>
            </a:br>
            <a:r>
              <a:rPr lang="en-US" b="1" dirty="0" smtClean="0">
                <a:solidFill>
                  <a:srgbClr val="FF00FF"/>
                </a:solidFill>
              </a:rPr>
              <a:t/>
            </a:r>
            <a:br>
              <a:rPr lang="en-US" b="1" dirty="0" smtClean="0">
                <a:solidFill>
                  <a:srgbClr val="FF00FF"/>
                </a:solidFill>
              </a:rPr>
            </a:br>
            <a:r>
              <a:rPr lang="en-US" b="1" dirty="0"/>
              <a:t>Add Species to </a:t>
            </a:r>
            <a:r>
              <a:rPr lang="en-US" b="1" i="1" dirty="0"/>
              <a:t>Nature’s Notebook</a:t>
            </a:r>
            <a:r>
              <a:rPr lang="en-US" b="1" i="1" dirty="0">
                <a:solidFill>
                  <a:srgbClr val="FF00FF"/>
                </a:solidFill>
              </a:rPr>
              <a:t/>
            </a:r>
            <a:br>
              <a:rPr lang="en-US" b="1" i="1" dirty="0">
                <a:solidFill>
                  <a:srgbClr val="FF00FF"/>
                </a:solidFill>
              </a:rPr>
            </a:br>
            <a:endParaRPr lang="en-US" b="1" dirty="0">
              <a:solidFill>
                <a:srgbClr val="FF00FF"/>
              </a:solidFill>
            </a:endParaRPr>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4132957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Edit Your Animal Checklist</a:t>
            </a:r>
          </a:p>
          <a:p>
            <a:endParaRPr lang="en-US" dirty="0" smtClean="0"/>
          </a:p>
          <a:p>
            <a:pPr defTabSz="966469">
              <a:defRPr/>
            </a:pPr>
            <a:r>
              <a:rPr lang="en-US" dirty="0" smtClean="0"/>
              <a:t>Select the right arrow, within the image below, to watch a short video (00:00:44) on how to edit animals.  The script for the video is in the slide notes.</a:t>
            </a:r>
          </a:p>
          <a:p>
            <a:pPr defTabSz="966469">
              <a:defRPr/>
            </a:pPr>
            <a:endParaRPr lang="en-US" dirty="0" smtClean="0"/>
          </a:p>
          <a:p>
            <a:pPr defTabSz="966469">
              <a:defRPr/>
            </a:pPr>
            <a:r>
              <a:rPr lang="en-US" dirty="0" smtClean="0"/>
              <a:t>The video is at URL:  </a:t>
            </a:r>
            <a:r>
              <a:rPr lang="en-US" b="0" i="0" kern="1200" dirty="0" smtClean="0">
                <a:solidFill>
                  <a:schemeClr val="tx1"/>
                </a:solidFill>
                <a:effectLst/>
              </a:rPr>
              <a:t>https://youtu.be/RnSNect32is</a:t>
            </a:r>
          </a:p>
          <a:p>
            <a:pPr defTabSz="966469">
              <a:defRPr/>
            </a:pPr>
            <a:endParaRPr lang="en-US" dirty="0"/>
          </a:p>
          <a:p>
            <a:pPr defTabSz="966469">
              <a:defRPr/>
            </a:pPr>
            <a:r>
              <a:rPr lang="en-US" b="1" dirty="0"/>
              <a:t>[Script]</a:t>
            </a:r>
          </a:p>
          <a:p>
            <a:pPr defTabSz="966469">
              <a:defRPr/>
            </a:pPr>
            <a:endParaRPr lang="en-US" b="1" dirty="0"/>
          </a:p>
          <a:p>
            <a:pPr defTabSz="966469">
              <a:defRPr/>
            </a:pPr>
            <a:r>
              <a:rPr lang="en-US" dirty="0"/>
              <a:t>To edit your animals, start in your Observation Deck.  Select the Site and click the link to </a:t>
            </a:r>
            <a:r>
              <a:rPr lang="en-US" b="1" dirty="0"/>
              <a:t>Add or Edit Animals</a:t>
            </a:r>
            <a:r>
              <a:rPr lang="en-US" dirty="0"/>
              <a:t>.  Here you can add or remove animals from the checklist, either one-by-one or by holding control and clicking </a:t>
            </a:r>
            <a:r>
              <a:rPr lang="en-US" b="1" dirty="0"/>
              <a:t>Remove from Checklist</a:t>
            </a:r>
            <a:r>
              <a:rPr lang="en-US" dirty="0"/>
              <a:t>. You can also add more animals to your checklist, or reorder the animals in the checklist.  Be sure to click </a:t>
            </a:r>
            <a:r>
              <a:rPr lang="en-US" b="1" dirty="0"/>
              <a:t>Save Checklist </a:t>
            </a:r>
            <a:r>
              <a:rPr lang="en-US" dirty="0"/>
              <a:t>at the bottom of the page.</a:t>
            </a:r>
          </a:p>
          <a:p>
            <a:pPr defTabSz="966469">
              <a:defRPr/>
            </a:pPr>
            <a:endParaRPr lang="en-US" sz="1300" dirty="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10</a:t>
            </a:fld>
            <a:endParaRPr lang="en-US" dirty="0"/>
          </a:p>
        </p:txBody>
      </p:sp>
    </p:spTree>
    <p:extLst>
      <p:ext uri="{BB962C8B-B14F-4D97-AF65-F5344CB8AC3E}">
        <p14:creationId xmlns:p14="http://schemas.microsoft.com/office/powerpoint/2010/main" val="1245537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Sort Your Plants and Animals</a:t>
            </a:r>
          </a:p>
          <a:p>
            <a:pPr defTabSz="966469">
              <a:defRPr/>
            </a:pPr>
            <a:endParaRPr lang="en-US" b="0" dirty="0" smtClean="0"/>
          </a:p>
          <a:p>
            <a:r>
              <a:rPr lang="en-US" dirty="0" smtClean="0"/>
              <a:t>Within the My Plants and Animals box on your Observation Deck, select the </a:t>
            </a:r>
            <a:r>
              <a:rPr lang="en-US" b="1" dirty="0" smtClean="0"/>
              <a:t>Sort Plants and Animals </a:t>
            </a:r>
            <a:r>
              <a:rPr lang="en-US" dirty="0" smtClean="0"/>
              <a:t>link.  Move your plants and animals by selecting them and then using the </a:t>
            </a:r>
            <a:r>
              <a:rPr lang="en-US" b="1" dirty="0" smtClean="0"/>
              <a:t>First</a:t>
            </a:r>
            <a:r>
              <a:rPr lang="en-US" dirty="0" smtClean="0"/>
              <a:t>, </a:t>
            </a:r>
            <a:r>
              <a:rPr lang="en-US" b="1" dirty="0" smtClean="0"/>
              <a:t>Up</a:t>
            </a:r>
            <a:r>
              <a:rPr lang="en-US" dirty="0" smtClean="0"/>
              <a:t>, </a:t>
            </a:r>
            <a:r>
              <a:rPr lang="en-US" b="1" dirty="0" smtClean="0"/>
              <a:t>Down</a:t>
            </a:r>
            <a:r>
              <a:rPr lang="en-US" dirty="0" smtClean="0"/>
              <a:t> and </a:t>
            </a:r>
            <a:r>
              <a:rPr lang="en-US" b="1" dirty="0" smtClean="0"/>
              <a:t>Last</a:t>
            </a:r>
            <a:r>
              <a:rPr lang="en-US" dirty="0" smtClean="0"/>
              <a:t> buttons.</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11</a:t>
            </a:fld>
            <a:endParaRPr lang="en-US" dirty="0"/>
          </a:p>
        </p:txBody>
      </p:sp>
    </p:spTree>
    <p:extLst>
      <p:ext uri="{BB962C8B-B14F-4D97-AF65-F5344CB8AC3E}">
        <p14:creationId xmlns:p14="http://schemas.microsoft.com/office/powerpoint/2010/main" val="28638613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Delete a Plant</a:t>
            </a:r>
          </a:p>
          <a:p>
            <a:endParaRPr lang="en-US" dirty="0"/>
          </a:p>
          <a:p>
            <a:r>
              <a:rPr lang="en-US" dirty="0"/>
              <a:t>If you are no longer observing a plant or animal, or if you added it accidentally, you can prevent it from appearing in your </a:t>
            </a:r>
            <a:r>
              <a:rPr lang="en-US" i="1" dirty="0"/>
              <a:t>Nature's Notebook </a:t>
            </a:r>
            <a:r>
              <a:rPr lang="en-US" dirty="0"/>
              <a:t>pages. </a:t>
            </a:r>
          </a:p>
          <a:p>
            <a:endParaRPr lang="en-US" dirty="0"/>
          </a:p>
          <a:p>
            <a:r>
              <a:rPr lang="en-US" dirty="0"/>
              <a:t>Go to the Add or Edit Plants page and </a:t>
            </a:r>
            <a:r>
              <a:rPr lang="en-US" b="1" dirty="0"/>
              <a:t>select the plant </a:t>
            </a:r>
            <a:r>
              <a:rPr lang="en-US" dirty="0"/>
              <a:t>in the Your plants window of the left.  You should see the plant's information appear in the window on the right. Click the </a:t>
            </a:r>
            <a:r>
              <a:rPr lang="en-US" b="1" dirty="0"/>
              <a:t>box next to Delete? </a:t>
            </a:r>
            <a:r>
              <a:rPr lang="en-US" dirty="0"/>
              <a:t>and a popup window will appear, asking why you want to delete the plant. Make the appropriate choice and select </a:t>
            </a:r>
            <a:r>
              <a:rPr lang="en-US" b="1" dirty="0"/>
              <a:t>Delete</a:t>
            </a:r>
            <a:r>
              <a:rPr lang="en-US" dirty="0" smtClean="0"/>
              <a:t>. If</a:t>
            </a:r>
            <a:r>
              <a:rPr lang="en-US" baseline="0" dirty="0" smtClean="0"/>
              <a:t> you have questions, you can click the link </a:t>
            </a:r>
            <a:r>
              <a:rPr lang="en-US" b="0" baseline="0" dirty="0" smtClean="0"/>
              <a:t>to</a:t>
            </a:r>
            <a:r>
              <a:rPr lang="en-US" b="1" baseline="0" dirty="0" smtClean="0"/>
              <a:t> See more details about these options</a:t>
            </a:r>
            <a:r>
              <a:rPr lang="en-US" baseline="0" dirty="0" smtClean="0"/>
              <a:t>. </a:t>
            </a:r>
            <a:endParaRPr lang="en-US" dirty="0"/>
          </a:p>
          <a:p>
            <a:endParaRPr lang="en-US" dirty="0"/>
          </a:p>
          <a:p>
            <a:r>
              <a:rPr lang="en-US" dirty="0"/>
              <a:t>If you are no longer observing the plant, all the observation data you entered for the plant will be preserved in the database, but it will no longer appear in your </a:t>
            </a:r>
            <a:r>
              <a:rPr lang="en-US" i="1" dirty="0"/>
              <a:t>Nature's Notebook</a:t>
            </a:r>
            <a:r>
              <a:rPr lang="en-US" dirty="0"/>
              <a:t> pages.  </a:t>
            </a:r>
          </a:p>
          <a:p>
            <a:endParaRPr lang="en-US" dirty="0"/>
          </a:p>
          <a:p>
            <a:r>
              <a:rPr lang="en-US" dirty="0"/>
              <a:t>If you added the plant accidentally or as a test, the plant and all of its data will be deleted from the database. If you misidentified the plant species, you will be prompted to contact us for more information. </a:t>
            </a:r>
            <a:endParaRPr lang="en-US" dirty="0" smtClean="0"/>
          </a:p>
          <a:p>
            <a:pPr defTabSz="966469">
              <a:defRPr/>
            </a:pPr>
            <a:endParaRPr lang="en-US" dirty="0" smtClean="0"/>
          </a:p>
          <a:p>
            <a:pPr defTabSz="966469">
              <a:defRPr/>
            </a:pPr>
            <a:r>
              <a:rPr lang="en-US" dirty="0" smtClean="0"/>
              <a:t>If your plant dies you can report that in the database when you make your observations. USA-NPN keeps the data on dead plants and makes it available, but marking it dead will remove it from your observation deck.</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12</a:t>
            </a:fld>
            <a:endParaRPr lang="en-US" dirty="0"/>
          </a:p>
        </p:txBody>
      </p:sp>
    </p:spTree>
    <p:extLst>
      <p:ext uri="{BB962C8B-B14F-4D97-AF65-F5344CB8AC3E}">
        <p14:creationId xmlns:p14="http://schemas.microsoft.com/office/powerpoint/2010/main" val="714961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5 Summary</a:t>
            </a:r>
          </a:p>
          <a:p>
            <a:endParaRPr lang="en-US" dirty="0" smtClean="0"/>
          </a:p>
          <a:p>
            <a:pPr marL="181213" indent="-181213">
              <a:buFont typeface="Arial" panose="020B0604020202020204" pitchFamily="34" charset="0"/>
              <a:buChar char="•"/>
            </a:pPr>
            <a:r>
              <a:rPr lang="en-US" dirty="0" smtClean="0"/>
              <a:t>Add a new site by using the </a:t>
            </a:r>
            <a:r>
              <a:rPr lang="en-US" b="1" dirty="0" smtClean="0"/>
              <a:t>Add a New Site </a:t>
            </a:r>
            <a:r>
              <a:rPr lang="en-US" dirty="0" smtClean="0"/>
              <a:t>button on your Observation Deck.</a:t>
            </a:r>
          </a:p>
          <a:p>
            <a:pPr marL="181213" indent="-181213">
              <a:buFont typeface="Arial" panose="020B0604020202020204" pitchFamily="34" charset="0"/>
              <a:buChar char="•"/>
            </a:pPr>
            <a:r>
              <a:rPr lang="en-US" dirty="0" smtClean="0"/>
              <a:t>Plants can be added to your site by highlighting your site and selecting on the button to </a:t>
            </a:r>
            <a:r>
              <a:rPr lang="en-US" b="1" dirty="0" smtClean="0"/>
              <a:t>Add or Edit Plants</a:t>
            </a:r>
            <a:r>
              <a:rPr lang="en-US" dirty="0" smtClean="0"/>
              <a:t>. Follow the instructions on the Add or Edit Plants Page and save your work.</a:t>
            </a:r>
          </a:p>
          <a:p>
            <a:pPr marL="181213" indent="-181213">
              <a:buFont typeface="Arial" panose="020B0604020202020204" pitchFamily="34" charset="0"/>
              <a:buChar char="•"/>
            </a:pPr>
            <a:r>
              <a:rPr lang="en-US" dirty="0" smtClean="0"/>
              <a:t>Animals can be added to your site by highlighting your site and selecting on the button to </a:t>
            </a:r>
            <a:r>
              <a:rPr lang="en-US" b="1" dirty="0" smtClean="0"/>
              <a:t>Add or Edit Animals</a:t>
            </a:r>
            <a:r>
              <a:rPr lang="en-US" dirty="0" smtClean="0"/>
              <a:t>. Follow the instructions on the Add or Edit Animals Page and </a:t>
            </a:r>
            <a:r>
              <a:rPr lang="en-US" b="1" dirty="0" smtClean="0"/>
              <a:t>save</a:t>
            </a:r>
            <a:r>
              <a:rPr lang="en-US" dirty="0" smtClean="0"/>
              <a:t> your work. </a:t>
            </a:r>
          </a:p>
          <a:p>
            <a:pPr marL="181213" indent="-181213">
              <a:buFont typeface="Arial" panose="020B0604020202020204" pitchFamily="34" charset="0"/>
              <a:buChar char="•"/>
            </a:pPr>
            <a:r>
              <a:rPr lang="en-US" dirty="0" smtClean="0"/>
              <a:t>Change the order of your plants and animals by selecting on the link to </a:t>
            </a:r>
            <a:r>
              <a:rPr lang="en-US" b="1" dirty="0" smtClean="0"/>
              <a:t>Sort Plants &amp; Animals</a:t>
            </a:r>
            <a:r>
              <a:rPr lang="en-US" dirty="0" smtClean="0"/>
              <a:t>.</a:t>
            </a:r>
          </a:p>
          <a:p>
            <a:pPr marL="181213" indent="-181213">
              <a:buFont typeface="Arial" panose="020B0604020202020204" pitchFamily="34" charset="0"/>
              <a:buChar char="•"/>
            </a:pPr>
            <a:r>
              <a:rPr lang="en-US" dirty="0" smtClean="0"/>
              <a:t>Delete plant species by selecting on the link for </a:t>
            </a:r>
            <a:r>
              <a:rPr lang="en-US" b="1" dirty="0" smtClean="0"/>
              <a:t>Add or Edit Plants</a:t>
            </a:r>
            <a:r>
              <a:rPr lang="en-US" dirty="0" smtClean="0"/>
              <a:t>. Select the check box for Delete? And </a:t>
            </a:r>
            <a:r>
              <a:rPr lang="en-US" b="1" dirty="0" smtClean="0"/>
              <a:t>enter a reason </a:t>
            </a:r>
            <a:r>
              <a:rPr lang="en-US" dirty="0" smtClean="0"/>
              <a:t>for deleting it.</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13</a:t>
            </a:fld>
            <a:endParaRPr lang="en-US" dirty="0"/>
          </a:p>
        </p:txBody>
      </p:sp>
    </p:spTree>
    <p:extLst>
      <p:ext uri="{BB962C8B-B14F-4D97-AF65-F5344CB8AC3E}">
        <p14:creationId xmlns:p14="http://schemas.microsoft.com/office/powerpoint/2010/main" val="145082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5 Objectives</a:t>
            </a:r>
          </a:p>
          <a:p>
            <a:endParaRPr lang="en-US" b="1" dirty="0" smtClean="0"/>
          </a:p>
          <a:p>
            <a:pPr lvl="0" algn="l"/>
            <a:r>
              <a:rPr lang="en-US" dirty="0"/>
              <a:t>By the end of this lesson,  you will be able </a:t>
            </a:r>
            <a:r>
              <a:rPr lang="en-US"/>
              <a:t>to:</a:t>
            </a:r>
          </a:p>
          <a:p>
            <a:pPr lvl="0" algn="l"/>
            <a:endParaRPr lang="en-US" dirty="0"/>
          </a:p>
          <a:p>
            <a:pPr marL="182853" lvl="1" indent="-182853">
              <a:buFont typeface="Arial" panose="020B0604020202020204" pitchFamily="34" charset="0"/>
              <a:buChar char="•"/>
            </a:pPr>
            <a:r>
              <a:rPr lang="en-US" dirty="0"/>
              <a:t>Demonstrate how to add a new Site on your Observation Deck.</a:t>
            </a:r>
          </a:p>
          <a:p>
            <a:pPr marL="182853" lvl="1" indent="-182853">
              <a:buFont typeface="Arial" panose="020B0604020202020204" pitchFamily="34" charset="0"/>
              <a:buChar char="•"/>
            </a:pPr>
            <a:r>
              <a:rPr lang="en-US" dirty="0"/>
              <a:t>Practice adding new plants to your Site.</a:t>
            </a:r>
          </a:p>
          <a:p>
            <a:pPr marL="182853" lvl="1" indent="-182853">
              <a:buFont typeface="Arial" panose="020B0604020202020204" pitchFamily="34" charset="0"/>
              <a:buChar char="•"/>
            </a:pPr>
            <a:r>
              <a:rPr lang="en-US" dirty="0"/>
              <a:t>Practice adding an animal checklist to your Site.</a:t>
            </a:r>
          </a:p>
          <a:p>
            <a:pPr marL="182853" lvl="1" indent="-182853">
              <a:buFont typeface="Arial" panose="020B0604020202020204" pitchFamily="34" charset="0"/>
              <a:buChar char="•"/>
            </a:pPr>
            <a:r>
              <a:rPr lang="en-US" dirty="0"/>
              <a:t>Sort your plant and animal list.</a:t>
            </a:r>
          </a:p>
          <a:p>
            <a:pPr marL="182853" lvl="1" indent="-182853">
              <a:buFont typeface="Arial" panose="020B0604020202020204" pitchFamily="34" charset="0"/>
              <a:buChar char="•"/>
            </a:pPr>
            <a:r>
              <a:rPr lang="en-US" dirty="0"/>
              <a:t>Demonstrate how to delete plants and animals from your list.</a:t>
            </a:r>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1441356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Add a New Site</a:t>
            </a:r>
          </a:p>
          <a:p>
            <a:pPr defTabSz="966469">
              <a:defRPr/>
            </a:pPr>
            <a:endParaRPr lang="en-US" dirty="0" smtClean="0"/>
          </a:p>
          <a:p>
            <a:pPr defTabSz="966469">
              <a:defRPr/>
            </a:pPr>
            <a:r>
              <a:rPr lang="en-US" dirty="0" smtClean="0"/>
              <a:t>Within the My Sites box on the left side of your Observation Deck, select on the link to </a:t>
            </a:r>
            <a:r>
              <a:rPr lang="en-US" b="1" dirty="0" smtClean="0"/>
              <a:t>Add a New Personal Site </a:t>
            </a:r>
            <a:r>
              <a:rPr lang="en-US" dirty="0" smtClean="0"/>
              <a:t>and use the map interface to locate your site. </a:t>
            </a:r>
          </a:p>
          <a:p>
            <a:pPr defTabSz="966469">
              <a:defRPr/>
            </a:pPr>
            <a:endParaRPr lang="en-US" dirty="0" smtClean="0"/>
          </a:p>
          <a:p>
            <a:pPr defTabSz="966469">
              <a:defRPr/>
            </a:pPr>
            <a:r>
              <a:rPr lang="en-US" dirty="0" smtClean="0"/>
              <a:t>You can locate your site using an address, which will be automatically geo-located on the map, by selecting your site on the interactive map, or by typing the latitude and longitude into the boxes below the map. Additional information on this page about your site is optional.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1977365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469">
              <a:defRPr/>
            </a:pPr>
            <a:r>
              <a:rPr lang="en-US" b="1" dirty="0" smtClean="0"/>
              <a:t>Add a New Site (Cont.)</a:t>
            </a:r>
          </a:p>
          <a:p>
            <a:pPr defTabSz="966469">
              <a:defRPr/>
            </a:pPr>
            <a:endParaRPr lang="en-US" dirty="0" smtClean="0"/>
          </a:p>
          <a:p>
            <a:pPr defTabSz="966469">
              <a:defRPr/>
            </a:pPr>
            <a:r>
              <a:rPr lang="en-US" dirty="0" smtClean="0"/>
              <a:t>Select the right arrow, within the image below, to watch a video,</a:t>
            </a:r>
            <a:r>
              <a:rPr lang="en-US" baseline="0" dirty="0" smtClean="0"/>
              <a:t> in a separate window, on how to register with </a:t>
            </a:r>
            <a:r>
              <a:rPr lang="en-US" i="1" baseline="0" dirty="0" smtClean="0"/>
              <a:t>Nature’s Notebook </a:t>
            </a:r>
            <a:r>
              <a:rPr lang="en-US" baseline="0" dirty="0" smtClean="0"/>
              <a:t>(00:01:01).   The script for the video is in the slide notes.</a:t>
            </a:r>
          </a:p>
          <a:p>
            <a:pPr defTabSz="966469">
              <a:defRPr/>
            </a:pPr>
            <a:endParaRPr lang="en-US" baseline="0" dirty="0" smtClean="0"/>
          </a:p>
          <a:p>
            <a:r>
              <a:rPr lang="en-US" baseline="0" dirty="0" smtClean="0"/>
              <a:t>Vide is at URL:  </a:t>
            </a:r>
            <a:r>
              <a:rPr lang="en-US" b="0" i="0" kern="1200" dirty="0" smtClean="0">
                <a:solidFill>
                  <a:schemeClr val="tx1"/>
                </a:solidFill>
                <a:effectLst/>
              </a:rPr>
              <a:t>https://youtu.be/bxOJkh0Wbbk</a:t>
            </a:r>
          </a:p>
          <a:p>
            <a:endParaRPr lang="en-US" dirty="0" smtClean="0"/>
          </a:p>
          <a:p>
            <a:r>
              <a:rPr lang="en-US" b="1" dirty="0"/>
              <a:t>[Script]</a:t>
            </a:r>
          </a:p>
          <a:p>
            <a:endParaRPr lang="en-US" dirty="0"/>
          </a:p>
          <a:p>
            <a:r>
              <a:rPr lang="en-US" dirty="0"/>
              <a:t>To create a new site, begin in your Observation Deck. Click on the link to </a:t>
            </a:r>
            <a:r>
              <a:rPr lang="en-US" b="1" dirty="0"/>
              <a:t>Add a Personal Site</a:t>
            </a:r>
            <a:r>
              <a:rPr lang="en-US" dirty="0"/>
              <a:t>. To create your site, choose a name for your site, and move the pin on the Google map to the correct location. You can then answer the series of questions about the conditions at your site. </a:t>
            </a:r>
          </a:p>
          <a:p>
            <a:endParaRPr lang="en-US" dirty="0"/>
          </a:p>
          <a:p>
            <a:r>
              <a:rPr lang="en-US" dirty="0"/>
              <a:t>NNsite, Tucson</a:t>
            </a:r>
          </a:p>
          <a:p>
            <a:endParaRPr lang="en-US" dirty="0"/>
          </a:p>
          <a:p>
            <a:r>
              <a:rPr lang="en-US" dirty="0"/>
              <a:t>Once you Create your site, you will be taken back to your Observation Deck. There you can view the site that you added. </a:t>
            </a:r>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1305844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Add a New Plant</a:t>
            </a:r>
          </a:p>
          <a:p>
            <a:pPr defTabSz="966469">
              <a:defRPr/>
            </a:pPr>
            <a:endParaRPr lang="en-US" dirty="0" smtClean="0"/>
          </a:p>
          <a:p>
            <a:pPr defTabSz="966469">
              <a:defRPr/>
            </a:pPr>
            <a:r>
              <a:rPr lang="en-US" dirty="0" smtClean="0"/>
              <a:t>Within the My Plants and Animals box on your Observation Deck, click the </a:t>
            </a:r>
            <a:r>
              <a:rPr lang="en-US" b="1" dirty="0" smtClean="0"/>
              <a:t>Add or Edit Plants </a:t>
            </a:r>
            <a:r>
              <a:rPr lang="en-US" dirty="0" smtClean="0"/>
              <a:t>link. </a:t>
            </a:r>
          </a:p>
          <a:p>
            <a:pPr defTabSz="966469">
              <a:defRPr/>
            </a:pPr>
            <a:endParaRPr lang="en-US" dirty="0" smtClean="0"/>
          </a:p>
          <a:p>
            <a:pPr defTabSz="966469">
              <a:defRPr/>
            </a:pPr>
            <a:r>
              <a:rPr lang="en-US" dirty="0" smtClean="0"/>
              <a:t>Select </a:t>
            </a:r>
            <a:r>
              <a:rPr lang="en-US" b="1" dirty="0" smtClean="0"/>
              <a:t>Add New Plant </a:t>
            </a:r>
            <a:r>
              <a:rPr lang="en-US" dirty="0" smtClean="0"/>
              <a:t>and begin to type the name of your species in the Plant Species box. </a:t>
            </a:r>
          </a:p>
          <a:p>
            <a:endParaRPr lang="en-US" dirty="0" smtClean="0"/>
          </a:p>
          <a:p>
            <a:r>
              <a:rPr lang="en-US" dirty="0" smtClean="0"/>
              <a:t>Select on one of the suggestions that drops down and then fill in the answers to the remaining questions.  </a:t>
            </a: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3459245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Add a New Plant (Cont.)</a:t>
            </a:r>
          </a:p>
          <a:p>
            <a:endParaRPr lang="en-US" dirty="0" smtClean="0"/>
          </a:p>
          <a:p>
            <a:pPr defTabSz="966469">
              <a:defRPr/>
            </a:pPr>
            <a:r>
              <a:rPr lang="en-US" dirty="0" smtClean="0"/>
              <a:t>Select the right arrow, within the image below, to watch a video,</a:t>
            </a:r>
            <a:r>
              <a:rPr lang="en-US" baseline="0" dirty="0" smtClean="0"/>
              <a:t> in a separate window, on how to add a plant (00:01:21).   The script for the video is in the slide notes.</a:t>
            </a:r>
          </a:p>
          <a:p>
            <a:pPr defTabSz="966469">
              <a:defRPr/>
            </a:pPr>
            <a:endParaRPr lang="en-US" baseline="0" dirty="0" smtClean="0"/>
          </a:p>
          <a:p>
            <a:pPr defTabSz="966469">
              <a:defRPr/>
            </a:pPr>
            <a:r>
              <a:rPr lang="en-US" baseline="0" dirty="0" smtClean="0"/>
              <a:t>Vide is at URL:  </a:t>
            </a:r>
            <a:r>
              <a:rPr lang="en-US" b="0" i="0" kern="1200" dirty="0" smtClean="0">
                <a:solidFill>
                  <a:schemeClr val="tx1"/>
                </a:solidFill>
                <a:effectLst/>
              </a:rPr>
              <a:t>https://youtu.be/NhDjeieq_Fc</a:t>
            </a:r>
          </a:p>
          <a:p>
            <a:pPr defTabSz="966469">
              <a:defRPr/>
            </a:pPr>
            <a:endParaRPr lang="en-US" b="0" i="0" kern="1200" dirty="0" smtClean="0">
              <a:solidFill>
                <a:schemeClr val="tx1"/>
              </a:solidFill>
              <a:effectLst/>
            </a:endParaRPr>
          </a:p>
          <a:p>
            <a:pPr defTabSz="966469">
              <a:defRPr/>
            </a:pPr>
            <a:r>
              <a:rPr lang="en-US" b="1" i="0" kern="1200" dirty="0" smtClean="0">
                <a:solidFill>
                  <a:schemeClr val="tx1"/>
                </a:solidFill>
                <a:effectLst/>
              </a:rPr>
              <a:t>[Script]</a:t>
            </a:r>
            <a:endParaRPr lang="en-US" b="1" dirty="0" smtClean="0"/>
          </a:p>
          <a:p>
            <a:endParaRPr lang="en-US" dirty="0" smtClean="0"/>
          </a:p>
          <a:p>
            <a:r>
              <a:rPr lang="en-US" dirty="0"/>
              <a:t>Once you have set up a site, you can add plants and or animals to that site. Start in your Observation Deck. Click on the site, then click the link to </a:t>
            </a:r>
            <a:r>
              <a:rPr lang="en-US" b="1" dirty="0"/>
              <a:t>Add or Edit Plants</a:t>
            </a:r>
            <a:r>
              <a:rPr lang="en-US" dirty="0"/>
              <a:t>. Start typing into the text box either the common or scientific name of the species you would like to add from the drop-down box.  If you wish to view the list of species on the </a:t>
            </a:r>
            <a:r>
              <a:rPr lang="en-US" i="1" dirty="0"/>
              <a:t>Nature’s Notebook</a:t>
            </a:r>
            <a:r>
              <a:rPr lang="en-US" dirty="0"/>
              <a:t> list, you may use our </a:t>
            </a:r>
            <a:r>
              <a:rPr lang="en-US" b="1" dirty="0"/>
              <a:t>Species Search </a:t>
            </a:r>
            <a:r>
              <a:rPr lang="en-US" dirty="0"/>
              <a:t>page, available in the Observe menu via this link to </a:t>
            </a:r>
            <a:r>
              <a:rPr lang="en-US" b="1" dirty="0"/>
              <a:t>The Plants and Animals</a:t>
            </a:r>
            <a:r>
              <a:rPr lang="en-US" dirty="0"/>
              <a:t>. </a:t>
            </a:r>
          </a:p>
          <a:p>
            <a:endParaRPr lang="en-US" dirty="0"/>
          </a:p>
          <a:p>
            <a:r>
              <a:rPr lang="en-US" dirty="0"/>
              <a:t>For plants, you will give each individual plant that you wish to observe a unique nickname. Answer the questions that you are able to from the list, then click </a:t>
            </a:r>
            <a:r>
              <a:rPr lang="en-US" b="1" dirty="0"/>
              <a:t>Save This Plant</a:t>
            </a:r>
            <a:r>
              <a:rPr lang="en-US" dirty="0"/>
              <a:t>. You can add multiple plants to your sites, and multiple individuals of the same species. </a:t>
            </a:r>
          </a:p>
          <a:p>
            <a:endParaRPr lang="en-US" sz="1300" dirty="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560770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Edit a Plant</a:t>
            </a:r>
          </a:p>
          <a:p>
            <a:endParaRPr lang="en-US" dirty="0" smtClean="0"/>
          </a:p>
          <a:p>
            <a:pPr defTabSz="966469">
              <a:defRPr/>
            </a:pPr>
            <a:r>
              <a:rPr lang="en-US" dirty="0" smtClean="0"/>
              <a:t>Select the right arrow, within the image below, to watch a video (00:00:54),</a:t>
            </a:r>
            <a:r>
              <a:rPr lang="en-US" baseline="0" dirty="0" smtClean="0"/>
              <a:t> in a separate window, </a:t>
            </a:r>
            <a:r>
              <a:rPr lang="en-US" dirty="0" smtClean="0"/>
              <a:t>on how to edit a plant.  The script for the video is in the slide notes.</a:t>
            </a:r>
          </a:p>
          <a:p>
            <a:endParaRPr lang="en-US" dirty="0" smtClean="0"/>
          </a:p>
          <a:p>
            <a:pPr defTabSz="966469">
              <a:defRPr/>
            </a:pPr>
            <a:r>
              <a:rPr lang="en-US" dirty="0" smtClean="0"/>
              <a:t>The video is at URL:  </a:t>
            </a:r>
            <a:r>
              <a:rPr lang="en-US" b="0" i="0" kern="1200" dirty="0" smtClean="0">
                <a:solidFill>
                  <a:schemeClr val="tx1"/>
                </a:solidFill>
                <a:effectLst/>
              </a:rPr>
              <a:t>https://youtu.be/p7OLKlIbsu8 </a:t>
            </a:r>
          </a:p>
          <a:p>
            <a:pPr defTabSz="966469">
              <a:defRPr/>
            </a:pPr>
            <a:endParaRPr lang="en-US" b="0" i="0" kern="1200" dirty="0" smtClean="0">
              <a:solidFill>
                <a:schemeClr val="tx1"/>
              </a:solidFill>
              <a:effectLst/>
            </a:endParaRPr>
          </a:p>
          <a:p>
            <a:pPr defTabSz="966469">
              <a:defRPr/>
            </a:pPr>
            <a:r>
              <a:rPr lang="en-US" b="1" dirty="0" smtClean="0"/>
              <a:t>[</a:t>
            </a:r>
            <a:r>
              <a:rPr lang="en-US" b="1" dirty="0"/>
              <a:t>Script]</a:t>
            </a:r>
          </a:p>
          <a:p>
            <a:endParaRPr lang="en-US" b="1" dirty="0"/>
          </a:p>
          <a:p>
            <a:r>
              <a:rPr lang="en-US" dirty="0"/>
              <a:t>To edit your plants or animals, start in your Observation Deck. Use the links underneath My Plants &amp; Animals. For plants, click the </a:t>
            </a:r>
            <a:r>
              <a:rPr lang="en-US" b="1" dirty="0"/>
              <a:t>Add or Edit Plants</a:t>
            </a:r>
            <a:r>
              <a:rPr lang="en-US" dirty="0"/>
              <a:t> link. Choose the plant you wish to edit. You can then change the nickname for the plant, details about the plant, and even mark that the plant has died, or you or no longer observing it. To save the changes you made, click </a:t>
            </a:r>
            <a:r>
              <a:rPr lang="en-US" b="1" dirty="0"/>
              <a:t>Save This Plant </a:t>
            </a:r>
            <a:r>
              <a:rPr lang="en-US" dirty="0"/>
              <a:t>at the bottom of the page. You can also add more individual plants to your list by clicking the </a:t>
            </a:r>
            <a:r>
              <a:rPr lang="en-US" b="1" dirty="0"/>
              <a:t>Add New Plant </a:t>
            </a:r>
            <a:r>
              <a:rPr lang="en-US" dirty="0"/>
              <a:t>link.</a:t>
            </a:r>
          </a:p>
          <a:p>
            <a:endParaRPr lang="en-US" sz="1300" dirty="0"/>
          </a:p>
        </p:txBody>
      </p:sp>
      <p:sp>
        <p:nvSpPr>
          <p:cNvPr id="4" name="Slide Number Placeholder 3"/>
          <p:cNvSpPr>
            <a:spLocks noGrp="1"/>
          </p:cNvSpPr>
          <p:nvPr>
            <p:ph type="sldNum" sz="quarter" idx="10"/>
          </p:nvPr>
        </p:nvSpPr>
        <p:spPr/>
        <p:txBody>
          <a:bodyPr/>
          <a:lstStyle/>
          <a:p>
            <a:fld id="{D0BB0B41-C83E-4507-99EC-10B20FA7FDE8}" type="slidenum">
              <a:rPr lang="en-US" smtClean="0"/>
              <a:t>7</a:t>
            </a:fld>
            <a:endParaRPr lang="en-US" dirty="0"/>
          </a:p>
        </p:txBody>
      </p:sp>
    </p:spTree>
    <p:extLst>
      <p:ext uri="{BB962C8B-B14F-4D97-AF65-F5344CB8AC3E}">
        <p14:creationId xmlns:p14="http://schemas.microsoft.com/office/powerpoint/2010/main" val="3760526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469">
              <a:defRPr/>
            </a:pPr>
            <a:r>
              <a:rPr lang="en-US" b="1" dirty="0" smtClean="0"/>
              <a:t>Create an Animal Checklist</a:t>
            </a:r>
          </a:p>
          <a:p>
            <a:pPr defTabSz="966469">
              <a:defRPr/>
            </a:pPr>
            <a:endParaRPr lang="en-US" dirty="0" smtClean="0"/>
          </a:p>
          <a:p>
            <a:pPr defTabSz="966469">
              <a:defRPr/>
            </a:pPr>
            <a:r>
              <a:rPr lang="en-US" dirty="0" smtClean="0"/>
              <a:t>Within </a:t>
            </a:r>
            <a:r>
              <a:rPr lang="en-US" smtClean="0"/>
              <a:t>the My </a:t>
            </a:r>
            <a:r>
              <a:rPr lang="en-US" dirty="0" smtClean="0"/>
              <a:t>Plants </a:t>
            </a:r>
            <a:r>
              <a:rPr lang="en-US" smtClean="0"/>
              <a:t>and Animals</a:t>
            </a:r>
            <a:r>
              <a:rPr lang="en-US" baseline="0" smtClean="0"/>
              <a:t> </a:t>
            </a:r>
            <a:r>
              <a:rPr lang="en-US" smtClean="0"/>
              <a:t>box </a:t>
            </a:r>
            <a:r>
              <a:rPr lang="en-US" dirty="0" smtClean="0"/>
              <a:t>on your</a:t>
            </a:r>
            <a:r>
              <a:rPr lang="en-US" smtClean="0"/>
              <a:t> Observation Deck, </a:t>
            </a:r>
            <a:r>
              <a:rPr lang="en-US" dirty="0" smtClean="0"/>
              <a:t>select </a:t>
            </a:r>
            <a:r>
              <a:rPr lang="en-US" smtClean="0"/>
              <a:t>the </a:t>
            </a:r>
            <a:r>
              <a:rPr lang="en-US" b="1" smtClean="0"/>
              <a:t>Add </a:t>
            </a:r>
            <a:r>
              <a:rPr lang="en-US" b="1" dirty="0" smtClean="0"/>
              <a:t>or </a:t>
            </a:r>
            <a:r>
              <a:rPr lang="en-US" b="1" smtClean="0"/>
              <a:t>Edit Animals </a:t>
            </a:r>
            <a:r>
              <a:rPr lang="en-US" dirty="0" smtClean="0"/>
              <a:t>link. Then, </a:t>
            </a:r>
            <a:r>
              <a:rPr lang="en-US" smtClean="0"/>
              <a:t>select </a:t>
            </a:r>
            <a:r>
              <a:rPr lang="en-US" b="1" smtClean="0"/>
              <a:t>Animal </a:t>
            </a:r>
            <a:r>
              <a:rPr lang="en-US" b="1" dirty="0" smtClean="0"/>
              <a:t>S</a:t>
            </a:r>
            <a:r>
              <a:rPr lang="en-US" b="1" smtClean="0"/>
              <a:t>pecies </a:t>
            </a:r>
            <a:r>
              <a:rPr lang="en-US" dirty="0" smtClean="0"/>
              <a:t>from </a:t>
            </a:r>
            <a:r>
              <a:rPr lang="en-US" smtClean="0"/>
              <a:t>the Species Available</a:t>
            </a:r>
            <a:r>
              <a:rPr lang="en-US" baseline="0" smtClean="0"/>
              <a:t> w</a:t>
            </a:r>
            <a:r>
              <a:rPr lang="en-US" smtClean="0"/>
              <a:t>indow </a:t>
            </a:r>
            <a:r>
              <a:rPr lang="en-US" dirty="0" smtClean="0"/>
              <a:t>on the left. </a:t>
            </a:r>
          </a:p>
          <a:p>
            <a:pPr defTabSz="966469">
              <a:defRPr/>
            </a:pPr>
            <a:endParaRPr lang="en-US" dirty="0" smtClean="0"/>
          </a:p>
          <a:p>
            <a:pPr defTabSz="966469">
              <a:defRPr/>
            </a:pPr>
            <a:r>
              <a:rPr lang="en-US" dirty="0" smtClean="0"/>
              <a:t>You can filter the animals in this list using </a:t>
            </a:r>
            <a:r>
              <a:rPr lang="en-US" smtClean="0"/>
              <a:t>the State, Species group, </a:t>
            </a:r>
            <a:r>
              <a:rPr lang="en-US" dirty="0" smtClean="0"/>
              <a:t>and </a:t>
            </a:r>
            <a:r>
              <a:rPr lang="en-US" smtClean="0"/>
              <a:t>monitoring Partner </a:t>
            </a:r>
            <a:r>
              <a:rPr lang="en-US" dirty="0" smtClean="0"/>
              <a:t>dropdown menus. Click </a:t>
            </a:r>
            <a:r>
              <a:rPr lang="en-US" smtClean="0"/>
              <a:t>the </a:t>
            </a:r>
            <a:r>
              <a:rPr lang="en-US" b="1" smtClean="0"/>
              <a:t>Add to Checklist </a:t>
            </a:r>
            <a:r>
              <a:rPr lang="en-US" dirty="0" smtClean="0"/>
              <a:t>button in the middle to add the species to your list. Be sure </a:t>
            </a:r>
            <a:r>
              <a:rPr lang="en-US" smtClean="0"/>
              <a:t>to </a:t>
            </a:r>
            <a:r>
              <a:rPr lang="en-US" b="1" dirty="0" smtClean="0"/>
              <a:t>S</a:t>
            </a:r>
            <a:r>
              <a:rPr lang="en-US" b="1" smtClean="0"/>
              <a:t>ave</a:t>
            </a:r>
            <a:r>
              <a:rPr lang="en-US" smtClean="0"/>
              <a:t> </a:t>
            </a:r>
            <a:r>
              <a:rPr lang="en-US" dirty="0" smtClean="0"/>
              <a:t>your checklist before you switch any filter choices. Once you are finished adding animals to your checklist, select the </a:t>
            </a:r>
            <a:r>
              <a:rPr lang="en-US" smtClean="0"/>
              <a:t> </a:t>
            </a:r>
            <a:r>
              <a:rPr lang="en-US" b="1" smtClean="0"/>
              <a:t>Save checklist </a:t>
            </a:r>
            <a:r>
              <a:rPr lang="en-US" dirty="0" smtClean="0"/>
              <a:t>button in the lower left corner of the screen. </a:t>
            </a:r>
          </a:p>
          <a:p>
            <a:endParaRPr lang="en-US" sz="1300" dirty="0"/>
          </a:p>
          <a:p>
            <a:pPr defTabSz="966469">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8</a:t>
            </a:fld>
            <a:endParaRPr lang="en-US" dirty="0"/>
          </a:p>
        </p:txBody>
      </p:sp>
    </p:spTree>
    <p:extLst>
      <p:ext uri="{BB962C8B-B14F-4D97-AF65-F5344CB8AC3E}">
        <p14:creationId xmlns:p14="http://schemas.microsoft.com/office/powerpoint/2010/main" val="2400752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Create</a:t>
            </a:r>
            <a:r>
              <a:rPr lang="en-US" b="1" baseline="0" dirty="0" smtClean="0"/>
              <a:t> an Animal Checklist (Cont.)</a:t>
            </a:r>
          </a:p>
          <a:p>
            <a:endParaRPr lang="en-US" baseline="0" dirty="0" smtClean="0"/>
          </a:p>
          <a:p>
            <a:r>
              <a:rPr lang="en-US" dirty="0" smtClean="0"/>
              <a:t>Select the right arrow, within the image below, to watch a short video (00:01:05) on how to add an animal.  The script for the video is in the slide notes.</a:t>
            </a:r>
          </a:p>
          <a:p>
            <a:endParaRPr lang="en-US" dirty="0" smtClean="0"/>
          </a:p>
          <a:p>
            <a:pPr defTabSz="966469">
              <a:defRPr/>
            </a:pPr>
            <a:r>
              <a:rPr lang="en-US" dirty="0" smtClean="0"/>
              <a:t>The video is at URL:  https://youtu.be/P_WaACUWf-g</a:t>
            </a:r>
          </a:p>
          <a:p>
            <a:pPr defTabSz="966469">
              <a:defRPr/>
            </a:pPr>
            <a:endParaRPr lang="en-US" dirty="0" smtClean="0"/>
          </a:p>
          <a:p>
            <a:pPr defTabSz="966469">
              <a:defRPr/>
            </a:pPr>
            <a:r>
              <a:rPr lang="en-US" b="1" dirty="0" smtClean="0"/>
              <a:t>[Script]</a:t>
            </a:r>
          </a:p>
          <a:p>
            <a:pPr defTabSz="966469">
              <a:defRPr/>
            </a:pPr>
            <a:endParaRPr lang="en-US" dirty="0" smtClean="0"/>
          </a:p>
          <a:p>
            <a:r>
              <a:rPr lang="en-US" dirty="0"/>
              <a:t>To add animals to your site, start in your Observation Deck. Choose your site, then click the link to </a:t>
            </a:r>
            <a:r>
              <a:rPr lang="en-US" b="1" dirty="0"/>
              <a:t>Add or Edit Animals</a:t>
            </a:r>
            <a:r>
              <a:rPr lang="en-US" dirty="0"/>
              <a:t>. Select the species you wish to add to your site checklist, then click </a:t>
            </a:r>
            <a:r>
              <a:rPr lang="en-US" b="1" dirty="0"/>
              <a:t>Add to Checklist</a:t>
            </a:r>
            <a:r>
              <a:rPr lang="en-US" dirty="0"/>
              <a:t>. You can add multiple animals at a time by holding down the </a:t>
            </a:r>
            <a:r>
              <a:rPr lang="en-US" b="1" dirty="0"/>
              <a:t>CTL key </a:t>
            </a:r>
            <a:r>
              <a:rPr lang="en-US" dirty="0"/>
              <a:t>and selecting </a:t>
            </a:r>
            <a:r>
              <a:rPr lang="en-US" b="1" dirty="0"/>
              <a:t>multiple species</a:t>
            </a:r>
            <a:r>
              <a:rPr lang="en-US" dirty="0"/>
              <a:t>, then clicking </a:t>
            </a:r>
            <a:r>
              <a:rPr lang="en-US" b="1" dirty="0"/>
              <a:t>Add to Checklist</a:t>
            </a:r>
            <a:r>
              <a:rPr lang="en-US" dirty="0"/>
              <a:t>. When you are finished, click </a:t>
            </a:r>
            <a:r>
              <a:rPr lang="en-US" b="1" dirty="0"/>
              <a:t>Save Checklist</a:t>
            </a:r>
            <a:r>
              <a:rPr lang="en-US" dirty="0"/>
              <a:t>.</a:t>
            </a:r>
            <a:r>
              <a:rPr lang="en-US" dirty="0">
                <a:solidFill>
                  <a:srgbClr val="FF00FF"/>
                </a:solidFill>
              </a:rPr>
              <a:t/>
            </a:r>
            <a:br>
              <a:rPr lang="en-US" dirty="0">
                <a:solidFill>
                  <a:srgbClr val="FF00FF"/>
                </a:solidFill>
              </a:rPr>
            </a:br>
            <a:endParaRPr lang="en-US" dirty="0">
              <a:solidFill>
                <a:srgbClr val="FF00FF"/>
              </a:solidFill>
            </a:endParaRPr>
          </a:p>
          <a:p>
            <a:r>
              <a:rPr lang="en-US" dirty="0"/>
              <a:t>You can also re-order the list of animals in your checklist by clicking on the link </a:t>
            </a:r>
            <a:r>
              <a:rPr lang="en-US" b="1" dirty="0"/>
              <a:t>Click Here to Reorder Plants and Animals List</a:t>
            </a:r>
            <a:r>
              <a:rPr lang="en-US" dirty="0"/>
              <a:t>.</a:t>
            </a:r>
            <a:endParaRPr lang="en-US" dirty="0" smtClean="0"/>
          </a:p>
          <a:p>
            <a:pPr defTabSz="966469">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9</a:t>
            </a:fld>
            <a:endParaRPr lang="en-US" dirty="0"/>
          </a:p>
        </p:txBody>
      </p:sp>
    </p:spTree>
    <p:extLst>
      <p:ext uri="{BB962C8B-B14F-4D97-AF65-F5344CB8AC3E}">
        <p14:creationId xmlns:p14="http://schemas.microsoft.com/office/powerpoint/2010/main" val="20422257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59.xml"/><Relationship Id="rId7" Type="http://schemas.openxmlformats.org/officeDocument/2006/relationships/hyperlink" Target="https://youtu.be/RnSNect32is" TargetMode="Externa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24.png"/><Relationship Id="rId5" Type="http://schemas.openxmlformats.org/officeDocument/2006/relationships/notesSlide" Target="../notesSlides/notesSlide10.xml"/><Relationship Id="rId4"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25.png"/><Relationship Id="rId5" Type="http://schemas.openxmlformats.org/officeDocument/2006/relationships/notesSlide" Target="../notesSlides/notesSlide11.xml"/><Relationship Id="rId4"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image" Target="../media/image26.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image" Target="../media/image27.jpe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notesSlide" Target="../notesSlides/notesSlide13.xml"/><Relationship Id="rId5" Type="http://schemas.openxmlformats.org/officeDocument/2006/relationships/slideLayout" Target="../slideLayouts/slideLayout3.xml"/><Relationship Id="rId4" Type="http://schemas.openxmlformats.org/officeDocument/2006/relationships/tags" Target="../tags/tag68.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tags" Target="../tags/tag34.xml"/><Relationship Id="rId7" Type="http://schemas.openxmlformats.org/officeDocument/2006/relationships/diagramData" Target="../diagrams/data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2.xml"/><Relationship Id="rId11" Type="http://schemas.microsoft.com/office/2007/relationships/diagramDrawing" Target="../diagrams/drawing1.xml"/><Relationship Id="rId5" Type="http://schemas.openxmlformats.org/officeDocument/2006/relationships/slideLayout" Target="../slideLayouts/slideLayout3.xml"/><Relationship Id="rId10" Type="http://schemas.openxmlformats.org/officeDocument/2006/relationships/diagramColors" Target="../diagrams/colors1.xml"/><Relationship Id="rId4" Type="http://schemas.openxmlformats.org/officeDocument/2006/relationships/tags" Target="../tags/tag35.xml"/><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16.png"/><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41.xml"/><Relationship Id="rId7" Type="http://schemas.openxmlformats.org/officeDocument/2006/relationships/hyperlink" Target="https://youtu.be/bxOJkh0Wbbk" TargetMode="Externa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7.png"/><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9.png"/><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47.xml"/><Relationship Id="rId7" Type="http://schemas.openxmlformats.org/officeDocument/2006/relationships/hyperlink" Target="https://youtu.be/NhDjeieq_Fc" TargetMode="Externa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20.png"/><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50.xml"/><Relationship Id="rId7" Type="http://schemas.openxmlformats.org/officeDocument/2006/relationships/hyperlink" Target="https://youtu.be/p7OLKlIbsu8" TargetMode="Externa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21.png"/><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22.png"/><Relationship Id="rId5" Type="http://schemas.openxmlformats.org/officeDocument/2006/relationships/notesSlide" Target="../notesSlides/notesSlide8.xml"/><Relationship Id="rId4"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56.xml"/><Relationship Id="rId7" Type="http://schemas.openxmlformats.org/officeDocument/2006/relationships/hyperlink" Target="https://youtu.be/P_WaACUWf-g" TargetMode="Externa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23.png"/><Relationship Id="rId5" Type="http://schemas.openxmlformats.org/officeDocument/2006/relationships/notesSlide" Target="../notesSlides/notesSlide9.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5486400" y="2057400"/>
            <a:ext cx="3536983" cy="3124200"/>
          </a:xfrm>
        </p:spPr>
        <p:txBody>
          <a:bodyPr>
            <a:normAutofit fontScale="90000"/>
          </a:bodyPr>
          <a:lstStyle/>
          <a:p>
            <a:r>
              <a:rPr lang="en-US" dirty="0" smtClean="0"/>
              <a:t>Lesson 5—</a:t>
            </a:r>
            <a:r>
              <a:rPr lang="en-US" dirty="0" smtClean="0">
                <a:solidFill>
                  <a:srgbClr val="FF00FF"/>
                </a:solidFill>
              </a:rPr>
              <a:t/>
            </a:r>
            <a:br>
              <a:rPr lang="en-US" dirty="0" smtClean="0">
                <a:solidFill>
                  <a:srgbClr val="FF00FF"/>
                </a:solidFill>
              </a:rPr>
            </a:br>
            <a:r>
              <a:rPr lang="en-US" dirty="0" smtClean="0"/>
              <a:t>Set up Your </a:t>
            </a:r>
            <a:r>
              <a:rPr lang="en-US" dirty="0" smtClean="0">
                <a:solidFill>
                  <a:srgbClr val="FF00FF"/>
                </a:solidFill>
              </a:rPr>
              <a:t/>
            </a:r>
            <a:br>
              <a:rPr lang="en-US" dirty="0" smtClean="0">
                <a:solidFill>
                  <a:srgbClr val="FF00FF"/>
                </a:solidFill>
              </a:rPr>
            </a:br>
            <a:r>
              <a:rPr lang="en-US" dirty="0" smtClean="0"/>
              <a:t>Sites and Species </a:t>
            </a:r>
            <a:r>
              <a:rPr lang="en-US" dirty="0"/>
              <a:t>Online</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r>
              <a:rPr lang="en-US" sz="2700" dirty="0" smtClean="0"/>
              <a:t>Add </a:t>
            </a:r>
            <a:r>
              <a:rPr lang="en-US" sz="2700" dirty="0"/>
              <a:t>S</a:t>
            </a:r>
            <a:r>
              <a:rPr lang="en-US" sz="2700" dirty="0" smtClean="0"/>
              <a:t>pecies </a:t>
            </a:r>
            <a:r>
              <a:rPr lang="en-US" sz="2700" dirty="0"/>
              <a:t>to </a:t>
            </a:r>
            <a:r>
              <a:rPr lang="en-US" sz="2700" i="1" dirty="0"/>
              <a:t>Nature’s Notebook</a:t>
            </a:r>
            <a:r>
              <a:rPr lang="en-US" sz="2700" i="1" dirty="0">
                <a:solidFill>
                  <a:srgbClr val="FF00FF"/>
                </a:solidFill>
              </a:rPr>
              <a:t/>
            </a:r>
            <a:br>
              <a:rPr lang="en-US" sz="2700" i="1" dirty="0">
                <a:solidFill>
                  <a:srgbClr val="FF00FF"/>
                </a:solidFill>
              </a:rPr>
            </a:br>
            <a:endParaRPr lang="en-US" sz="2700" dirty="0">
              <a:solidFill>
                <a:srgbClr val="FF00FF"/>
              </a:solidFill>
            </a:endParaRPr>
          </a:p>
        </p:txBody>
      </p:sp>
    </p:spTree>
    <p:custDataLst>
      <p:tags r:id="rId1"/>
    </p:custDataLst>
    <p:extLst>
      <p:ext uri="{BB962C8B-B14F-4D97-AF65-F5344CB8AC3E}">
        <p14:creationId xmlns:p14="http://schemas.microsoft.com/office/powerpoint/2010/main" val="2098145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Edit </a:t>
            </a:r>
            <a:r>
              <a:rPr lang="en-US" dirty="0"/>
              <a:t>Y</a:t>
            </a:r>
            <a:r>
              <a:rPr lang="en-US" dirty="0" smtClean="0"/>
              <a:t>our Animal Checklist</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Select the right arrow, within the image below, </a:t>
            </a:r>
            <a:r>
              <a:rPr lang="en-US" dirty="0"/>
              <a:t>to watch a short video (</a:t>
            </a:r>
            <a:r>
              <a:rPr lang="en-US" dirty="0" smtClean="0"/>
              <a:t>00:00:44) </a:t>
            </a:r>
            <a:r>
              <a:rPr lang="en-US" dirty="0"/>
              <a:t>on how to edit </a:t>
            </a:r>
            <a:r>
              <a:rPr lang="en-US" dirty="0" smtClean="0"/>
              <a:t>animals.  </a:t>
            </a:r>
            <a:r>
              <a:rPr lang="en-US" dirty="0"/>
              <a:t>The script for the video is in the slide notes</a:t>
            </a:r>
            <a:r>
              <a:rPr lang="en-US" dirty="0" smtClean="0"/>
              <a:t>.</a:t>
            </a:r>
            <a:endParaRPr lang="en-US" dirty="0"/>
          </a:p>
        </p:txBody>
      </p:sp>
      <p:pic>
        <p:nvPicPr>
          <p:cNvPr id="4" name="Picture 3"/>
          <p:cNvPicPr>
            <a:picLocks noChangeAspect="1"/>
          </p:cNvPicPr>
          <p:nvPr/>
        </p:nvPicPr>
        <p:blipFill>
          <a:blip r:embed="rId6"/>
          <a:stretch>
            <a:fillRect/>
          </a:stretch>
        </p:blipFill>
        <p:spPr>
          <a:xfrm>
            <a:off x="1143000" y="1956012"/>
            <a:ext cx="6215170" cy="4139987"/>
          </a:xfrm>
          <a:prstGeom prst="rect">
            <a:avLst/>
          </a:prstGeom>
        </p:spPr>
      </p:pic>
      <p:pic>
        <p:nvPicPr>
          <p:cNvPr id="5" name="Picture 4">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71900" y="3505200"/>
            <a:ext cx="914400" cy="914400"/>
          </a:xfrm>
          <a:prstGeom prst="rect">
            <a:avLst/>
          </a:prstGeom>
        </p:spPr>
      </p:pic>
    </p:spTree>
    <p:custDataLst>
      <p:tags r:id="rId1"/>
    </p:custDataLst>
    <p:extLst>
      <p:ext uri="{BB962C8B-B14F-4D97-AF65-F5344CB8AC3E}">
        <p14:creationId xmlns:p14="http://schemas.microsoft.com/office/powerpoint/2010/main" val="911786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Sort </a:t>
            </a:r>
            <a:r>
              <a:rPr lang="en-US" dirty="0"/>
              <a:t>Y</a:t>
            </a:r>
            <a:r>
              <a:rPr lang="en-US" dirty="0" smtClean="0"/>
              <a:t>our Plants </a:t>
            </a:r>
            <a:r>
              <a:rPr lang="en-US" dirty="0"/>
              <a:t>and </a:t>
            </a:r>
            <a:r>
              <a:rPr lang="en-US" dirty="0" smtClean="0"/>
              <a:t>Animals</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Within the </a:t>
            </a:r>
            <a:r>
              <a:rPr lang="en-US" dirty="0" smtClean="0"/>
              <a:t>My </a:t>
            </a:r>
            <a:r>
              <a:rPr lang="en-US" dirty="0"/>
              <a:t>Plants and </a:t>
            </a:r>
            <a:r>
              <a:rPr lang="en-US" dirty="0" smtClean="0"/>
              <a:t>Animals </a:t>
            </a:r>
            <a:r>
              <a:rPr lang="en-US" dirty="0"/>
              <a:t>box on your Observation Deck, </a:t>
            </a:r>
            <a:r>
              <a:rPr lang="en-US" dirty="0" smtClean="0"/>
              <a:t>select </a:t>
            </a:r>
            <a:r>
              <a:rPr lang="en-US" dirty="0"/>
              <a:t>the </a:t>
            </a:r>
            <a:r>
              <a:rPr lang="en-US" b="1" dirty="0" smtClean="0"/>
              <a:t>Sort Plants and Animals </a:t>
            </a:r>
            <a:r>
              <a:rPr lang="en-US" dirty="0" smtClean="0"/>
              <a:t>link.  </a:t>
            </a:r>
            <a:r>
              <a:rPr lang="en-US" dirty="0"/>
              <a:t>Move your plants and animals by </a:t>
            </a:r>
            <a:r>
              <a:rPr lang="en-US" dirty="0" smtClean="0"/>
              <a:t>selecting them </a:t>
            </a:r>
            <a:r>
              <a:rPr lang="en-US" dirty="0"/>
              <a:t>and then using the </a:t>
            </a:r>
            <a:r>
              <a:rPr lang="en-US" b="1" dirty="0" smtClean="0"/>
              <a:t>First</a:t>
            </a:r>
            <a:r>
              <a:rPr lang="en-US" dirty="0" smtClean="0"/>
              <a:t>, </a:t>
            </a:r>
            <a:r>
              <a:rPr lang="en-US" b="1" dirty="0" smtClean="0"/>
              <a:t>Up</a:t>
            </a:r>
            <a:r>
              <a:rPr lang="en-US" dirty="0" smtClean="0"/>
              <a:t>, </a:t>
            </a:r>
            <a:r>
              <a:rPr lang="en-US" b="1" dirty="0" smtClean="0"/>
              <a:t>Down</a:t>
            </a:r>
            <a:r>
              <a:rPr lang="en-US" dirty="0" smtClean="0"/>
              <a:t> </a:t>
            </a:r>
            <a:r>
              <a:rPr lang="en-US" dirty="0"/>
              <a:t>and </a:t>
            </a:r>
            <a:r>
              <a:rPr lang="en-US" b="1" dirty="0" smtClean="0"/>
              <a:t>Last</a:t>
            </a:r>
            <a:r>
              <a:rPr lang="en-US" dirty="0" smtClean="0"/>
              <a:t> </a:t>
            </a:r>
            <a:r>
              <a:rPr lang="en-US" dirty="0"/>
              <a:t>buttons</a:t>
            </a:r>
            <a:r>
              <a:rPr lang="en-US" dirty="0" smtClean="0"/>
              <a:t>.</a:t>
            </a:r>
          </a:p>
        </p:txBody>
      </p:sp>
      <p:pic>
        <p:nvPicPr>
          <p:cNvPr id="4098" name="Picture 2" descr="Screencap of the Sort plants and animals page within the Nature's Notebook Observation Deck. " title="Sort plants and animals"/>
          <p:cNvPicPr>
            <a:picLocks noChangeAspect="1" noChangeArrowheads="1"/>
          </p:cNvPicPr>
          <p:nvPr/>
        </p:nvPicPr>
        <p:blipFill rotWithShape="1">
          <a:blip r:embed="rId6">
            <a:extLst>
              <a:ext uri="{28A0092B-C50C-407E-A947-70E740481C1C}">
                <a14:useLocalDpi xmlns:a14="http://schemas.microsoft.com/office/drawing/2010/main" val="0"/>
              </a:ext>
            </a:extLst>
          </a:blip>
          <a:srcRect l="24042" t="55263" r="47846" b="26645"/>
          <a:stretch/>
        </p:blipFill>
        <p:spPr bwMode="auto">
          <a:xfrm>
            <a:off x="1219200" y="2743200"/>
            <a:ext cx="5563988" cy="2013285"/>
          </a:xfrm>
          <a:prstGeom prst="rect">
            <a:avLst/>
          </a:prstGeom>
          <a:solidFill>
            <a:schemeClr val="accent2"/>
          </a:solidFill>
          <a:ln w="9525">
            <a:solidFill>
              <a:srgbClr val="00B050"/>
            </a:solidFill>
            <a:miter lim="800000"/>
            <a:headEnd/>
            <a:tailEnd/>
          </a:ln>
          <a:effectLst>
            <a:outerShdw blurRad="292100" dist="139700" dir="2700000" algn="tl" rotWithShape="0">
              <a:srgbClr val="333333">
                <a:alpha val="65000"/>
              </a:srgbClr>
            </a:outerShdw>
          </a:effectLst>
          <a:extLst/>
        </p:spPr>
      </p:pic>
    </p:spTree>
    <p:custDataLst>
      <p:tags r:id="rId1"/>
    </p:custDataLst>
    <p:extLst>
      <p:ext uri="{BB962C8B-B14F-4D97-AF65-F5344CB8AC3E}">
        <p14:creationId xmlns:p14="http://schemas.microsoft.com/office/powerpoint/2010/main" val="23122124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2"/>
            </p:custDataLst>
          </p:nvPr>
        </p:nvSpPr>
        <p:spPr/>
        <p:txBody>
          <a:bodyPr/>
          <a:lstStyle/>
          <a:p>
            <a:r>
              <a:rPr lang="en-US" dirty="0" smtClean="0"/>
              <a:t>Delete a Plant</a:t>
            </a:r>
            <a:endParaRPr lang="en-US" dirty="0"/>
          </a:p>
        </p:txBody>
      </p:sp>
      <p:pic>
        <p:nvPicPr>
          <p:cNvPr id="3" name="Picture 2" descr="Screencap showing the options for your reasons for deleting a plant. " title="Delete a Pla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 y="842214"/>
            <a:ext cx="7217068" cy="5193363"/>
          </a:xfrm>
          <a:prstGeom prst="rect">
            <a:avLst/>
          </a:prstGeom>
          <a:ln>
            <a:solidFill>
              <a:srgbClr val="009900"/>
            </a:solidFill>
          </a:ln>
        </p:spPr>
      </p:pic>
    </p:spTree>
    <p:custDataLst>
      <p:tags r:id="rId1"/>
    </p:custDataLst>
    <p:extLst>
      <p:ext uri="{BB962C8B-B14F-4D97-AF65-F5344CB8AC3E}">
        <p14:creationId xmlns:p14="http://schemas.microsoft.com/office/powerpoint/2010/main" val="190162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5 Summary</a:t>
            </a:r>
            <a:endParaRPr lang="en-US" dirty="0"/>
          </a:p>
        </p:txBody>
      </p:sp>
      <p:sp>
        <p:nvSpPr>
          <p:cNvPr id="3" name="Content Placeholder 2"/>
          <p:cNvSpPr>
            <a:spLocks noGrp="1"/>
          </p:cNvSpPr>
          <p:nvPr>
            <p:ph idx="1"/>
            <p:custDataLst>
              <p:tags r:id="rId3"/>
            </p:custDataLst>
          </p:nvPr>
        </p:nvSpPr>
        <p:spPr>
          <a:xfrm>
            <a:off x="152400" y="914400"/>
            <a:ext cx="8153400" cy="3581400"/>
          </a:xfrm>
        </p:spPr>
        <p:txBody>
          <a:bodyPr>
            <a:normAutofit/>
          </a:bodyPr>
          <a:lstStyle/>
          <a:p>
            <a:r>
              <a:rPr lang="en-US" dirty="0" smtClean="0"/>
              <a:t>Add a new site by using the </a:t>
            </a:r>
            <a:r>
              <a:rPr lang="en-US" b="1" dirty="0" smtClean="0"/>
              <a:t>Add a New Site </a:t>
            </a:r>
            <a:r>
              <a:rPr lang="en-US" dirty="0" smtClean="0"/>
              <a:t>button on your Observation </a:t>
            </a:r>
            <a:r>
              <a:rPr lang="en-US" dirty="0"/>
              <a:t>D</a:t>
            </a:r>
            <a:r>
              <a:rPr lang="en-US" dirty="0" smtClean="0"/>
              <a:t>eck.</a:t>
            </a:r>
          </a:p>
          <a:p>
            <a:r>
              <a:rPr lang="en-US" dirty="0" smtClean="0"/>
              <a:t>Plants can be added to your site by highlighting your site and selecting on the button to </a:t>
            </a:r>
            <a:r>
              <a:rPr lang="en-US" b="1" dirty="0" smtClean="0"/>
              <a:t>Add or Edit Plants</a:t>
            </a:r>
            <a:r>
              <a:rPr lang="en-US" dirty="0" smtClean="0"/>
              <a:t>. Follow the instructions on the Add or Edit Plants Page and save your work.</a:t>
            </a:r>
          </a:p>
          <a:p>
            <a:r>
              <a:rPr lang="en-US" dirty="0" smtClean="0"/>
              <a:t>Animals can be added to your site by highlighting your site and selecting on the button to </a:t>
            </a:r>
            <a:r>
              <a:rPr lang="en-US" b="1" dirty="0" smtClean="0"/>
              <a:t>Add or Edit Animals</a:t>
            </a:r>
            <a:r>
              <a:rPr lang="en-US" dirty="0" smtClean="0"/>
              <a:t>. Follow the instructions on the Add or Edit Animals Page and save your work. </a:t>
            </a:r>
          </a:p>
          <a:p>
            <a:r>
              <a:rPr lang="en-US" dirty="0" smtClean="0"/>
              <a:t>Change the order of your plants and animals by selecting on the link to </a:t>
            </a:r>
            <a:r>
              <a:rPr lang="en-US" b="1" dirty="0" smtClean="0"/>
              <a:t>Sort Plants &amp; Animals</a:t>
            </a:r>
            <a:r>
              <a:rPr lang="en-US" dirty="0" smtClean="0"/>
              <a:t>.</a:t>
            </a:r>
          </a:p>
        </p:txBody>
      </p:sp>
      <p:pic>
        <p:nvPicPr>
          <p:cNvPr id="4" name="Picture 3" descr="Photo of flower petals with dew"/>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42793" y="4038600"/>
            <a:ext cx="3096929" cy="20574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168442" y="4191000"/>
            <a:ext cx="4572000" cy="1323439"/>
          </a:xfrm>
          <a:prstGeom prst="rect">
            <a:avLst/>
          </a:prstGeom>
        </p:spPr>
        <p:txBody>
          <a:bodyPr>
            <a:spAutoFit/>
          </a:bodyPr>
          <a:lstStyle/>
          <a:p>
            <a:pPr marL="285750" indent="-285750">
              <a:buFont typeface="Arial" panose="020B0604020202020204" pitchFamily="34" charset="0"/>
              <a:buChar char="•"/>
            </a:pPr>
            <a:r>
              <a:rPr lang="en-US" sz="2000" dirty="0"/>
              <a:t>Delete plant species by selecting on the link for </a:t>
            </a:r>
            <a:r>
              <a:rPr lang="en-US" sz="2000" b="1" dirty="0"/>
              <a:t>Add or Edit Plants</a:t>
            </a:r>
            <a:r>
              <a:rPr lang="en-US" sz="2000" dirty="0"/>
              <a:t>. Select the check box for Delete? And </a:t>
            </a:r>
            <a:r>
              <a:rPr lang="en-US" sz="2000" b="1" dirty="0"/>
              <a:t>enter a reason </a:t>
            </a:r>
            <a:r>
              <a:rPr lang="en-US" sz="2000" dirty="0"/>
              <a:t>for deleting it.</a:t>
            </a:r>
          </a:p>
        </p:txBody>
      </p:sp>
      <p:sp>
        <p:nvSpPr>
          <p:cNvPr id="6" name="TextBox 5"/>
          <p:cNvSpPr txBox="1"/>
          <p:nvPr>
            <p:custDataLst>
              <p:tags r:id="rId4"/>
            </p:custDataLst>
          </p:nvPr>
        </p:nvSpPr>
        <p:spPr>
          <a:xfrm>
            <a:off x="5035065" y="6096000"/>
            <a:ext cx="1822935"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4111402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5 Objectives</a:t>
            </a:r>
            <a:endParaRPr lang="en-US" dirty="0"/>
          </a:p>
        </p:txBody>
      </p:sp>
      <p:sp>
        <p:nvSpPr>
          <p:cNvPr id="3" name="Content Placeholder 2"/>
          <p:cNvSpPr>
            <a:spLocks noGrp="1"/>
          </p:cNvSpPr>
          <p:nvPr>
            <p:ph idx="1"/>
            <p:custDataLst>
              <p:tags r:id="rId3"/>
            </p:custDataLst>
          </p:nvPr>
        </p:nvSpPr>
        <p:spPr/>
        <p:txBody>
          <a:bodyPr/>
          <a:lstStyle/>
          <a:p>
            <a:pPr marL="0" indent="0">
              <a:spcAft>
                <a:spcPts val="1200"/>
              </a:spcAft>
              <a:buNone/>
            </a:pPr>
            <a:endParaRPr lang="en-US" dirty="0"/>
          </a:p>
        </p:txBody>
      </p:sp>
      <p:graphicFrame>
        <p:nvGraphicFramePr>
          <p:cNvPr id="4" name="Diagram 3"/>
          <p:cNvGraphicFramePr/>
          <p:nvPr>
            <p:custDataLst>
              <p:tags r:id="rId4"/>
            </p:custDataLst>
            <p:extLst>
              <p:ext uri="{D42A27DB-BD31-4B8C-83A1-F6EECF244321}">
                <p14:modId xmlns:p14="http://schemas.microsoft.com/office/powerpoint/2010/main" val="29084829"/>
              </p:ext>
            </p:extLst>
          </p:nvPr>
        </p:nvGraphicFramePr>
        <p:xfrm>
          <a:off x="-1828800" y="1143000"/>
          <a:ext cx="11963400" cy="4699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ustDataLst>
      <p:tags r:id="rId1"/>
    </p:custDataLst>
    <p:extLst>
      <p:ext uri="{BB962C8B-B14F-4D97-AF65-F5344CB8AC3E}">
        <p14:creationId xmlns:p14="http://schemas.microsoft.com/office/powerpoint/2010/main" val="1616591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Add a New Site</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Within </a:t>
            </a:r>
            <a:r>
              <a:rPr lang="en-US"/>
              <a:t>the </a:t>
            </a:r>
            <a:r>
              <a:rPr lang="en-US" smtClean="0"/>
              <a:t>My Sites </a:t>
            </a:r>
            <a:r>
              <a:rPr lang="en-US" dirty="0"/>
              <a:t>box on the left side of </a:t>
            </a:r>
            <a:r>
              <a:rPr lang="en-US" dirty="0" smtClean="0"/>
              <a:t>your Observation </a:t>
            </a:r>
            <a:r>
              <a:rPr lang="en-US" dirty="0"/>
              <a:t>Deck, </a:t>
            </a:r>
            <a:r>
              <a:rPr lang="en-US" dirty="0" smtClean="0"/>
              <a:t>select on the link </a:t>
            </a:r>
            <a:r>
              <a:rPr lang="en-US" smtClean="0"/>
              <a:t>to </a:t>
            </a:r>
            <a:r>
              <a:rPr lang="en-US" b="1" smtClean="0"/>
              <a:t>Add </a:t>
            </a:r>
            <a:r>
              <a:rPr lang="en-US" b="1" dirty="0" smtClean="0"/>
              <a:t>a New </a:t>
            </a:r>
            <a:r>
              <a:rPr lang="en-US" b="1" smtClean="0"/>
              <a:t>Personal Site </a:t>
            </a:r>
            <a:r>
              <a:rPr lang="en-US" dirty="0" smtClean="0"/>
              <a:t>and </a:t>
            </a:r>
            <a:r>
              <a:rPr lang="en-US" dirty="0"/>
              <a:t>use the map interface to locate your site. </a:t>
            </a:r>
          </a:p>
        </p:txBody>
      </p:sp>
      <p:pic>
        <p:nvPicPr>
          <p:cNvPr id="1026" name="Picture 2" descr="Screencap of Add a Site page on the Nature's Notebook Observation Deck. " title="Add a new site "/>
          <p:cNvPicPr>
            <a:picLocks noChangeAspect="1" noChangeArrowheads="1"/>
          </p:cNvPicPr>
          <p:nvPr/>
        </p:nvPicPr>
        <p:blipFill rotWithShape="1">
          <a:blip r:embed="rId6">
            <a:extLst>
              <a:ext uri="{28A0092B-C50C-407E-A947-70E740481C1C}">
                <a14:useLocalDpi xmlns:a14="http://schemas.microsoft.com/office/drawing/2010/main" val="0"/>
              </a:ext>
            </a:extLst>
          </a:blip>
          <a:srcRect l="22563" t="18750" r="23618" b="17763"/>
          <a:stretch/>
        </p:blipFill>
        <p:spPr bwMode="auto">
          <a:xfrm>
            <a:off x="1295400" y="2057400"/>
            <a:ext cx="6008071" cy="3984733"/>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725325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Add a New Site (Cont.)</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Select the right arrow, within the image below, to watch a short video (00:01:01) on how to set up a site. The script for the video is in the slide notes.</a:t>
            </a:r>
          </a:p>
        </p:txBody>
      </p:sp>
      <p:pic>
        <p:nvPicPr>
          <p:cNvPr id="4" name="Picture 3"/>
          <p:cNvPicPr>
            <a:picLocks noChangeAspect="1"/>
          </p:cNvPicPr>
          <p:nvPr/>
        </p:nvPicPr>
        <p:blipFill>
          <a:blip r:embed="rId6"/>
          <a:stretch>
            <a:fillRect/>
          </a:stretch>
        </p:blipFill>
        <p:spPr>
          <a:xfrm>
            <a:off x="762000" y="1980842"/>
            <a:ext cx="7098581" cy="4252491"/>
          </a:xfrm>
          <a:prstGeom prst="rect">
            <a:avLst/>
          </a:prstGeom>
        </p:spPr>
      </p:pic>
      <p:pic>
        <p:nvPicPr>
          <p:cNvPr id="5" name="Picture 4">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33800" y="3505200"/>
            <a:ext cx="914400" cy="914400"/>
          </a:xfrm>
          <a:prstGeom prst="rect">
            <a:avLst/>
          </a:prstGeom>
        </p:spPr>
      </p:pic>
    </p:spTree>
    <p:custDataLst>
      <p:tags r:id="rId1"/>
    </p:custDataLst>
    <p:extLst>
      <p:ext uri="{BB962C8B-B14F-4D97-AF65-F5344CB8AC3E}">
        <p14:creationId xmlns:p14="http://schemas.microsoft.com/office/powerpoint/2010/main" val="1687739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creencap of how to add a new plant on your Nature's Notebook Observation Deck. " title="Add a new plant"/>
          <p:cNvPicPr>
            <a:picLocks noChangeAspect="1" noChangeArrowheads="1"/>
          </p:cNvPicPr>
          <p:nvPr/>
        </p:nvPicPr>
        <p:blipFill rotWithShape="1">
          <a:blip r:embed="rId6">
            <a:extLst>
              <a:ext uri="{28A0092B-C50C-407E-A947-70E740481C1C}">
                <a14:useLocalDpi xmlns:a14="http://schemas.microsoft.com/office/drawing/2010/main" val="0"/>
              </a:ext>
            </a:extLst>
          </a:blip>
          <a:srcRect l="34769" t="43421" r="39894" b="14803"/>
          <a:stretch/>
        </p:blipFill>
        <p:spPr bwMode="auto">
          <a:xfrm>
            <a:off x="2033337" y="1981200"/>
            <a:ext cx="4391526" cy="4070979"/>
          </a:xfrm>
          <a:prstGeom prst="rect">
            <a:avLst/>
          </a:prstGeom>
          <a:ln w="9525">
            <a:solidFill>
              <a:srgbClr val="00B05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custDataLst>
              <p:tags r:id="rId2"/>
            </p:custDataLst>
          </p:nvPr>
        </p:nvSpPr>
        <p:spPr/>
        <p:txBody>
          <a:bodyPr>
            <a:normAutofit/>
          </a:bodyPr>
          <a:lstStyle/>
          <a:p>
            <a:r>
              <a:rPr lang="en-US" dirty="0" smtClean="0"/>
              <a:t>Add a New Plant</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Within the My Plants and Animals</a:t>
            </a:r>
            <a:r>
              <a:rPr lang="en-US" b="1" dirty="0" smtClean="0"/>
              <a:t> </a:t>
            </a:r>
            <a:r>
              <a:rPr lang="en-US" dirty="0" smtClean="0"/>
              <a:t>box </a:t>
            </a:r>
            <a:r>
              <a:rPr lang="en-US" dirty="0"/>
              <a:t>on your Observation </a:t>
            </a:r>
            <a:r>
              <a:rPr lang="en-US" dirty="0" smtClean="0"/>
              <a:t>Deck, select </a:t>
            </a:r>
            <a:r>
              <a:rPr lang="en-US" dirty="0"/>
              <a:t>the </a:t>
            </a:r>
            <a:r>
              <a:rPr lang="en-US" b="1" dirty="0" smtClean="0"/>
              <a:t>Add or Edit Plants</a:t>
            </a:r>
            <a:r>
              <a:rPr lang="en-US" dirty="0" smtClean="0"/>
              <a:t> link. Select </a:t>
            </a:r>
            <a:r>
              <a:rPr lang="en-US" b="1" dirty="0" smtClean="0"/>
              <a:t>Add New </a:t>
            </a:r>
            <a:r>
              <a:rPr lang="en-US" b="1" dirty="0"/>
              <a:t>P</a:t>
            </a:r>
            <a:r>
              <a:rPr lang="en-US" b="1" dirty="0" smtClean="0"/>
              <a:t>lant </a:t>
            </a:r>
            <a:r>
              <a:rPr lang="en-US" dirty="0" smtClean="0"/>
              <a:t>and </a:t>
            </a:r>
            <a:r>
              <a:rPr lang="en-US" dirty="0"/>
              <a:t>begin to type the name of your species in the </a:t>
            </a:r>
            <a:r>
              <a:rPr lang="en-US" dirty="0" smtClean="0"/>
              <a:t>Plant Species </a:t>
            </a:r>
            <a:r>
              <a:rPr lang="en-US" dirty="0"/>
              <a:t>box. </a:t>
            </a:r>
          </a:p>
        </p:txBody>
      </p:sp>
    </p:spTree>
    <p:custDataLst>
      <p:tags r:id="rId1"/>
    </p:custDataLst>
    <p:extLst>
      <p:ext uri="{BB962C8B-B14F-4D97-AF65-F5344CB8AC3E}">
        <p14:creationId xmlns:p14="http://schemas.microsoft.com/office/powerpoint/2010/main" val="18671473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Add a New Plant (Cont.)</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Select the right arrow, within the image below, </a:t>
            </a:r>
            <a:r>
              <a:rPr lang="en-US" dirty="0"/>
              <a:t>to watch a short video (</a:t>
            </a:r>
            <a:r>
              <a:rPr lang="en-US" dirty="0" smtClean="0"/>
              <a:t>00:01:21) </a:t>
            </a:r>
            <a:r>
              <a:rPr lang="en-US" dirty="0"/>
              <a:t>on how to </a:t>
            </a:r>
            <a:r>
              <a:rPr lang="en-US" dirty="0" smtClean="0"/>
              <a:t>add a plant.  The script for the video is in the slide notes.</a:t>
            </a:r>
            <a:endParaRPr lang="en-US" dirty="0"/>
          </a:p>
        </p:txBody>
      </p:sp>
      <p:pic>
        <p:nvPicPr>
          <p:cNvPr id="4" name="Picture 3"/>
          <p:cNvPicPr>
            <a:picLocks noChangeAspect="1"/>
          </p:cNvPicPr>
          <p:nvPr/>
        </p:nvPicPr>
        <p:blipFill>
          <a:blip r:embed="rId6"/>
          <a:stretch>
            <a:fillRect/>
          </a:stretch>
        </p:blipFill>
        <p:spPr>
          <a:xfrm>
            <a:off x="1122900" y="2057400"/>
            <a:ext cx="6212399" cy="4219116"/>
          </a:xfrm>
          <a:prstGeom prst="rect">
            <a:avLst/>
          </a:prstGeom>
        </p:spPr>
      </p:pic>
      <p:pic>
        <p:nvPicPr>
          <p:cNvPr id="6" name="Picture 5">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71900" y="3505200"/>
            <a:ext cx="914400" cy="914400"/>
          </a:xfrm>
          <a:prstGeom prst="rect">
            <a:avLst/>
          </a:prstGeom>
        </p:spPr>
      </p:pic>
    </p:spTree>
    <p:custDataLst>
      <p:tags r:id="rId1"/>
    </p:custDataLst>
    <p:extLst>
      <p:ext uri="{BB962C8B-B14F-4D97-AF65-F5344CB8AC3E}">
        <p14:creationId xmlns:p14="http://schemas.microsoft.com/office/powerpoint/2010/main" val="3552350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Edit a Plant</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Select the right arrow, within the image below, </a:t>
            </a:r>
            <a:r>
              <a:rPr lang="en-US" dirty="0"/>
              <a:t>to watch a short video (</a:t>
            </a:r>
            <a:r>
              <a:rPr lang="en-US" dirty="0" smtClean="0"/>
              <a:t>00:00:54) </a:t>
            </a:r>
            <a:r>
              <a:rPr lang="en-US" dirty="0"/>
              <a:t>on how to </a:t>
            </a:r>
            <a:r>
              <a:rPr lang="en-US" dirty="0" smtClean="0"/>
              <a:t>edit a </a:t>
            </a:r>
            <a:r>
              <a:rPr lang="en-US" dirty="0"/>
              <a:t>plant.  The script for the video is in the slide notes</a:t>
            </a:r>
            <a:r>
              <a:rPr lang="en-US" dirty="0" smtClean="0"/>
              <a:t>.</a:t>
            </a:r>
          </a:p>
          <a:p>
            <a:pPr marL="0" indent="0">
              <a:buNone/>
            </a:pPr>
            <a:endParaRPr lang="en-US" dirty="0"/>
          </a:p>
        </p:txBody>
      </p:sp>
      <p:pic>
        <p:nvPicPr>
          <p:cNvPr id="4" name="Picture 3"/>
          <p:cNvPicPr>
            <a:picLocks noChangeAspect="1"/>
          </p:cNvPicPr>
          <p:nvPr/>
        </p:nvPicPr>
        <p:blipFill>
          <a:blip r:embed="rId6"/>
          <a:stretch>
            <a:fillRect/>
          </a:stretch>
        </p:blipFill>
        <p:spPr>
          <a:xfrm>
            <a:off x="923924" y="1981200"/>
            <a:ext cx="6391275" cy="4173894"/>
          </a:xfrm>
          <a:prstGeom prst="rect">
            <a:avLst/>
          </a:prstGeom>
        </p:spPr>
      </p:pic>
      <p:pic>
        <p:nvPicPr>
          <p:cNvPr id="5" name="Picture 4">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2361" y="3505200"/>
            <a:ext cx="914400" cy="914400"/>
          </a:xfrm>
          <a:prstGeom prst="rect">
            <a:avLst/>
          </a:prstGeom>
        </p:spPr>
      </p:pic>
    </p:spTree>
    <p:custDataLst>
      <p:tags r:id="rId1"/>
    </p:custDataLst>
    <p:extLst>
      <p:ext uri="{BB962C8B-B14F-4D97-AF65-F5344CB8AC3E}">
        <p14:creationId xmlns:p14="http://schemas.microsoft.com/office/powerpoint/2010/main" val="1317450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Create an Animal </a:t>
            </a:r>
            <a:r>
              <a:rPr lang="en-US" dirty="0"/>
              <a:t>C</a:t>
            </a:r>
            <a:r>
              <a:rPr lang="en-US" dirty="0" smtClean="0"/>
              <a:t>hecklist</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Within the </a:t>
            </a:r>
            <a:r>
              <a:rPr lang="en-US" dirty="0" smtClean="0"/>
              <a:t>My </a:t>
            </a:r>
            <a:r>
              <a:rPr lang="en-US" dirty="0"/>
              <a:t>Plants and </a:t>
            </a:r>
            <a:r>
              <a:rPr lang="en-US" dirty="0" smtClean="0"/>
              <a:t>Animals </a:t>
            </a:r>
            <a:r>
              <a:rPr lang="en-US" dirty="0"/>
              <a:t>box on your </a:t>
            </a:r>
            <a:r>
              <a:rPr lang="en-US" dirty="0" smtClean="0"/>
              <a:t>Observation </a:t>
            </a:r>
            <a:r>
              <a:rPr lang="en-US" dirty="0"/>
              <a:t>Deck, </a:t>
            </a:r>
            <a:r>
              <a:rPr lang="en-US" dirty="0" smtClean="0"/>
              <a:t>select </a:t>
            </a:r>
            <a:r>
              <a:rPr lang="en-US" dirty="0"/>
              <a:t>the </a:t>
            </a:r>
            <a:r>
              <a:rPr lang="en-US" b="1" dirty="0" smtClean="0"/>
              <a:t>Add </a:t>
            </a:r>
            <a:r>
              <a:rPr lang="en-US" b="1" dirty="0"/>
              <a:t>or Edit </a:t>
            </a:r>
            <a:r>
              <a:rPr lang="en-US" b="1" dirty="0" smtClean="0"/>
              <a:t>Animals </a:t>
            </a:r>
            <a:r>
              <a:rPr lang="en-US" dirty="0"/>
              <a:t>link. Then, select </a:t>
            </a:r>
            <a:r>
              <a:rPr lang="en-US" b="1" dirty="0" smtClean="0"/>
              <a:t>Animal </a:t>
            </a:r>
            <a:r>
              <a:rPr lang="en-US" b="1" dirty="0"/>
              <a:t>S</a:t>
            </a:r>
            <a:r>
              <a:rPr lang="en-US" b="1" dirty="0" smtClean="0"/>
              <a:t>pecies </a:t>
            </a:r>
            <a:r>
              <a:rPr lang="en-US" dirty="0"/>
              <a:t>from the S</a:t>
            </a:r>
            <a:r>
              <a:rPr lang="en-US" dirty="0" smtClean="0"/>
              <a:t>pecies Available </a:t>
            </a:r>
            <a:r>
              <a:rPr lang="en-US" dirty="0"/>
              <a:t>window on the left. </a:t>
            </a:r>
          </a:p>
        </p:txBody>
      </p:sp>
      <p:pic>
        <p:nvPicPr>
          <p:cNvPr id="3074" name="Picture 2" descr="Screencap of how to add a new plant on your Nature's Notebook Observation Deck. " title="Add animal checklist"/>
          <p:cNvPicPr>
            <a:picLocks noChangeAspect="1" noChangeArrowheads="1"/>
          </p:cNvPicPr>
          <p:nvPr/>
        </p:nvPicPr>
        <p:blipFill rotWithShape="1">
          <a:blip r:embed="rId6">
            <a:extLst>
              <a:ext uri="{28A0092B-C50C-407E-A947-70E740481C1C}">
                <a14:useLocalDpi xmlns:a14="http://schemas.microsoft.com/office/drawing/2010/main" val="0"/>
              </a:ext>
            </a:extLst>
          </a:blip>
          <a:srcRect l="22933" t="27960" r="24543" b="14803"/>
          <a:stretch/>
        </p:blipFill>
        <p:spPr bwMode="auto">
          <a:xfrm>
            <a:off x="1219200" y="2057400"/>
            <a:ext cx="6184532" cy="3789116"/>
          </a:xfrm>
          <a:prstGeom prst="rect">
            <a:avLst/>
          </a:prstGeom>
          <a:ln w="9525">
            <a:solidFill>
              <a:srgbClr val="00B05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8386245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Create an Animal </a:t>
            </a:r>
            <a:r>
              <a:rPr lang="en-US" dirty="0"/>
              <a:t>C</a:t>
            </a:r>
            <a:r>
              <a:rPr lang="en-US" dirty="0" smtClean="0"/>
              <a:t>hecklist (Cont.)</a:t>
            </a:r>
            <a:endParaRPr lang="en-US" dirty="0"/>
          </a:p>
        </p:txBody>
      </p:sp>
      <p:sp>
        <p:nvSpPr>
          <p:cNvPr id="3" name="Content Placeholder 2"/>
          <p:cNvSpPr>
            <a:spLocks noGrp="1"/>
          </p:cNvSpPr>
          <p:nvPr>
            <p:ph idx="1"/>
            <p:custDataLst>
              <p:tags r:id="rId3"/>
            </p:custDataLst>
          </p:nvPr>
        </p:nvSpPr>
        <p:spPr>
          <a:xfrm>
            <a:off x="152400" y="914400"/>
            <a:ext cx="8153400" cy="990600"/>
          </a:xfrm>
        </p:spPr>
        <p:txBody>
          <a:bodyPr>
            <a:normAutofit lnSpcReduction="10000"/>
          </a:bodyPr>
          <a:lstStyle/>
          <a:p>
            <a:pPr marL="0" indent="0">
              <a:buNone/>
            </a:pPr>
            <a:r>
              <a:rPr lang="en-US" dirty="0" smtClean="0"/>
              <a:t>Select the right arrow, within the image below, </a:t>
            </a:r>
            <a:r>
              <a:rPr lang="en-US" dirty="0"/>
              <a:t>to watch a short video (</a:t>
            </a:r>
            <a:r>
              <a:rPr lang="en-US" dirty="0" smtClean="0"/>
              <a:t>00:01:05) </a:t>
            </a:r>
            <a:r>
              <a:rPr lang="en-US" dirty="0"/>
              <a:t>on how to add </a:t>
            </a:r>
            <a:r>
              <a:rPr lang="en-US" dirty="0" smtClean="0"/>
              <a:t>an animal.  </a:t>
            </a:r>
            <a:r>
              <a:rPr lang="en-US" dirty="0"/>
              <a:t>The script for the video is in the slide notes.</a:t>
            </a:r>
          </a:p>
          <a:p>
            <a:pPr marL="0" indent="0">
              <a:buNone/>
            </a:pPr>
            <a:endParaRPr lang="en-US" dirty="0" smtClean="0"/>
          </a:p>
        </p:txBody>
      </p:sp>
      <p:pic>
        <p:nvPicPr>
          <p:cNvPr id="4" name="Picture 3" descr="Screen capture of a slide in the video."/>
          <p:cNvPicPr>
            <a:picLocks noChangeAspect="1"/>
          </p:cNvPicPr>
          <p:nvPr/>
        </p:nvPicPr>
        <p:blipFill>
          <a:blip r:embed="rId6"/>
          <a:stretch>
            <a:fillRect/>
          </a:stretch>
        </p:blipFill>
        <p:spPr>
          <a:xfrm>
            <a:off x="1044822" y="1905000"/>
            <a:ext cx="6402121" cy="4343400"/>
          </a:xfrm>
          <a:prstGeom prst="rect">
            <a:avLst/>
          </a:prstGeom>
        </p:spPr>
      </p:pic>
      <p:pic>
        <p:nvPicPr>
          <p:cNvPr id="5" name="Picture 4">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71900" y="3505200"/>
            <a:ext cx="914400" cy="914400"/>
          </a:xfrm>
          <a:prstGeom prst="rect">
            <a:avLst/>
          </a:prstGeom>
        </p:spPr>
      </p:pic>
    </p:spTree>
    <p:custDataLst>
      <p:tags r:id="rId1"/>
    </p:custDataLst>
    <p:extLst>
      <p:ext uri="{BB962C8B-B14F-4D97-AF65-F5344CB8AC3E}">
        <p14:creationId xmlns:p14="http://schemas.microsoft.com/office/powerpoint/2010/main" val="168797881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296"/>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3&quot;/&gt;&lt;lineCharCount val=&quot;24&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297"/>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59&quot;/&gt;&lt;lineCharCount val=&quot;40&quot;/&gt;&lt;lineCharCount val=&quot;50&quot;/&gt;&lt;lineCharCount val=&quot;32&quot;/&gt;&lt;lineCharCount val=&quot;59&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Demonstrate how to add a new Site on your Observation Deck."/>
  <p:tag name="CHILD_ITEM_TEXT5" val="Practice adding new plants to your Site."/>
  <p:tag name="CHILD_ITEM_TEXT7" val="Practice adding an animal checklist to your Site."/>
  <p:tag name="CHILD_ITEM_TEXT9" val="Sort your plant and animal list."/>
  <p:tag name="CHILD_ITEM_TEXT11" val="Demonstrate how to delete plants and animals from your list."/>
</p:tagLst>
</file>

<file path=ppt/tags/tag36.xml><?xml version="1.0" encoding="utf-8"?>
<p:tagLst xmlns:a="http://schemas.openxmlformats.org/drawingml/2006/main" xmlns:r="http://schemas.openxmlformats.org/officeDocument/2006/relationships" xmlns:p="http://schemas.openxmlformats.org/presentationml/2006/main">
  <p:tag name="AUDIO_ID" val="29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9&quot;/&gt;&lt;lineCharCount val=&quot;64&quot;/&gt;&lt;lineCharCount val=&quot;31&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AUDIO_ID" val="356"/>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39&quot;/&gt;&lt;lineCharCount val=&quot;57&quot;/&gt;&lt;lineCharCount val=&quot;1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AUDIO_ID" val="303"/>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5&quot;/&gt;&lt;lineCharCount val=&quot;75&quot;/&gt;&lt;lineCharCount val=&quot;58&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AUDIO_ID" val="357"/>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54&quot;/&gt;&lt;lineCharCount val=&quot;57&quot;/&gt;&lt;lineCharCount val=&quot;1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AUDIO_ID" val="37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51&quot;/&gt;&lt;lineCharCount val=&quot;57&quot;/&gt;&lt;lineCharCount val=&quot;10&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AUDIO_ID" val="30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5&quot;/&gt;&lt;lineCharCount val=&quot;73&quot;/&gt;&lt;lineCharCount val=&quot;44&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AUDIO_ID" val="35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52&quot;/&gt;&lt;lineCharCount val=&quot;57&quot;/&gt;&lt;lineCharCount val=&quot;10&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AUDIO_ID" val="37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52&quot;/&gt;&lt;lineCharCount val=&quot;57&quot;/&gt;&lt;lineCharCount val=&quot;10&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AUDIO_ID" val="30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65&quot;/&gt;&lt;lineCharCount val=&quot;65&quot;/&gt;&lt;lineCharCount val=&quot;70&quot;/&gt;&lt;lineCharCount val=&quot;19&quot;/&gt;&lt;/TableIndex&gt;&lt;/ShapeTextInfo&gt;"/>
</p:tagLst>
</file>

<file path=ppt/tags/tag63.xml><?xml version="1.0" encoding="utf-8"?>
<p:tagLst xmlns:a="http://schemas.openxmlformats.org/drawingml/2006/main" xmlns:r="http://schemas.openxmlformats.org/officeDocument/2006/relationships" xmlns:p="http://schemas.openxmlformats.org/presentationml/2006/main">
  <p:tag name="AUDIO_ID" val="35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AUDIO_ID" val="30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Lst>
</file>

<file path=ppt/tags/tag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58&quot;/&gt;&lt;lineCharCount val=&quot;18&quot;/&gt;&lt;lineCharCount val=&quot;63&quot;/&gt;&lt;lineCharCount val=&quot;71&quot;/&gt;&lt;lineCharCount val=&quot;51&quot;/&gt;&lt;lineCharCount val=&quot;64&quot;/&gt;&lt;lineCharCount val=&quot;59&quot;/&gt;&lt;lineCharCount val=&quot;66&quot;/&gt;&lt;lineCharCount val=&quot;64&quot;/&gt;&lt;lineCharCount val=&quot;31&quot;/&gt;&lt;lineCharCount val=&quot;70&quot;/&gt;&lt;lineCharCount val=&quot;68&quot;/&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19938</TotalTime>
  <Words>1673</Words>
  <Application>Microsoft Office PowerPoint</Application>
  <PresentationFormat>On-screen Show (4:3)</PresentationFormat>
  <Paragraphs>150</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1_Office Theme</vt:lpstr>
      <vt:lpstr>Lesson 5— Set up Your  Sites and Species Online  Add Species to Nature’s Notebook </vt:lpstr>
      <vt:lpstr>Lesson 5 Objectives</vt:lpstr>
      <vt:lpstr>Add a New Site</vt:lpstr>
      <vt:lpstr>Add a New Site (Cont.)</vt:lpstr>
      <vt:lpstr>Add a New Plant</vt:lpstr>
      <vt:lpstr>Add a New Plant (Cont.)</vt:lpstr>
      <vt:lpstr>Edit a Plant</vt:lpstr>
      <vt:lpstr>Create an Animal Checklist</vt:lpstr>
      <vt:lpstr>Create an Animal Checklist (Cont.)</vt:lpstr>
      <vt:lpstr>Edit Your Animal Checklist</vt:lpstr>
      <vt:lpstr>Sort Your Plants and Animals</vt:lpstr>
      <vt:lpstr>Delete a Plant</vt:lpstr>
      <vt:lpstr>Lesson 5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2015-05-01T20:23:17Z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