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2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3"/>
    <p:restoredTop sz="94558"/>
  </p:normalViewPr>
  <p:slideViewPr>
    <p:cSldViewPr>
      <p:cViewPr>
        <p:scale>
          <a:sx n="159" d="100"/>
          <a:sy n="159" d="100"/>
        </p:scale>
        <p:origin x="2040" y="152"/>
      </p:cViewPr>
      <p:guideLst>
        <p:guide pos="96"/>
        <p:guide orient="horz" pos="27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359697"/>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399"/>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04385A3-5567-1847-A239-E03D196FC014}"/>
              </a:ext>
            </a:extLst>
          </p:cNvPr>
          <p:cNvSpPr txBox="1"/>
          <p:nvPr/>
        </p:nvSpPr>
        <p:spPr>
          <a:xfrm>
            <a:off x="4093320" y="6561122"/>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F4DC57A0-8FC7-F54C-9FD6-4A3B4E28B8ED}"/>
              </a:ext>
            </a:extLst>
          </p:cNvPr>
          <p:cNvSpPr txBox="1"/>
          <p:nvPr/>
        </p:nvSpPr>
        <p:spPr>
          <a:xfrm>
            <a:off x="4093320" y="9225734"/>
            <a:ext cx="3126177" cy="261610"/>
          </a:xfrm>
          <a:prstGeom prst="rect">
            <a:avLst/>
          </a:prstGeom>
          <a:noFill/>
        </p:spPr>
        <p:txBody>
          <a:bodyPr wrap="squar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6936577"/>
            <a:ext cx="1433996" cy="1435608"/>
          </a:xfrm>
          <a:prstGeom prst="rect">
            <a:avLst/>
          </a:prstGeom>
          <a:ln w="12700">
            <a:solidFill>
              <a:srgbClr val="000000"/>
            </a:solidFill>
          </a:ln>
        </p:spPr>
      </p:pic>
      <p:grpSp>
        <p:nvGrpSpPr>
          <p:cNvPr id="22" name="Group 21"/>
          <p:cNvGrpSpPr/>
          <p:nvPr/>
        </p:nvGrpSpPr>
        <p:grpSpPr>
          <a:xfrm>
            <a:off x="179832" y="68580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a:t>
            </a:r>
            <a:r>
              <a:rPr lang="en-US" sz="1200" b="1">
                <a:latin typeface="+mn-lt"/>
                <a:ea typeface="Cambria" charset="0"/>
                <a:cs typeface="Arial" panose="020B0604020202020204" pitchFamily="34" charset="0"/>
              </a:rPr>
              <a:t>: </a:t>
            </a:r>
            <a:r>
              <a:rPr lang="en-US" altLang="en-US" sz="1200">
                <a:latin typeface="+mn-lt"/>
                <a:ea typeface="Cambria" charset="0"/>
                <a:cs typeface="Arial" panose="020B0604020202020204" pitchFamily="34" charset="0"/>
              </a:rPr>
              <a:t>Recent </a:t>
            </a:r>
            <a:r>
              <a:rPr lang="en-US" altLang="en-US" sz="1200" dirty="0">
                <a:latin typeface="+mn-lt"/>
                <a:ea typeface="Cambria" charset="0"/>
                <a:cs typeface="Arial" panose="020B0604020202020204" pitchFamily="34" charset="0"/>
              </a:rPr>
              <a:t>fruit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4267200"/>
            <a:ext cx="7365448" cy="1811923"/>
            <a:chOff x="147872" y="5410200"/>
            <a:chExt cx="7365448" cy="1811923"/>
          </a:xfrm>
        </p:grpSpPr>
        <p:grpSp>
          <p:nvGrpSpPr>
            <p:cNvPr id="21" name="Group 20"/>
            <p:cNvGrpSpPr/>
            <p:nvPr/>
          </p:nvGrpSpPr>
          <p:grpSpPr>
            <a:xfrm>
              <a:off x="1600200" y="5410200"/>
              <a:ext cx="5913120" cy="1811923"/>
              <a:chOff x="1600200" y="5410200"/>
              <a:chExt cx="5913120" cy="1811923"/>
            </a:xfrm>
          </p:grpSpPr>
          <p:sp>
            <p:nvSpPr>
              <p:cNvPr id="3079" name="TextBox 6"/>
              <p:cNvSpPr txBox="1">
                <a:spLocks noChangeArrowheads="1"/>
              </p:cNvSpPr>
              <p:nvPr/>
            </p:nvSpPr>
            <p:spPr bwMode="auto">
              <a:xfrm>
                <a:off x="1600200" y="5410200"/>
                <a:ext cx="2103120" cy="1800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Flowers or flower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open or unopened flowers or flower buds are visible on the plant. Include flower buds or inflorescences that are swelling or expanding, but do not include those that are tightly closed and not actively growing (dormant). Also do not include wilted or dried flowers.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Flowers are considered "open" when the reproductive parts (male stamens or female pistils) are visible between or within unfolded or open flower parts (petals, floral tubes or sepals). Do not include wilted or dried flowers. </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84" name="TextBox 83"/>
          <p:cNvSpPr txBox="1"/>
          <p:nvPr/>
        </p:nvSpPr>
        <p:spPr>
          <a:xfrm>
            <a:off x="706046"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4" name="Group 3"/>
          <p:cNvGrpSpPr/>
          <p:nvPr/>
        </p:nvGrpSpPr>
        <p:grpSpPr>
          <a:xfrm>
            <a:off x="166204" y="1287967"/>
            <a:ext cx="7377596" cy="1988633"/>
            <a:chOff x="135724" y="1287967"/>
            <a:chExt cx="7377596" cy="1988633"/>
          </a:xfrm>
        </p:grpSpPr>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Leaves</a:t>
                </a:r>
              </a:p>
              <a:p>
                <a:pPr eaLnBrk="1" hangingPunct="1">
                  <a:spcBef>
                    <a:spcPct val="0"/>
                  </a:spcBef>
                  <a:buFontTx/>
                  <a:buNone/>
                </a:pPr>
                <a:r>
                  <a:rPr lang="en-US" altLang="en-US" sz="1100" dirty="0">
                    <a:latin typeface="+mn-lt"/>
                    <a:ea typeface="Cambria" charset="0"/>
                    <a:cs typeface="Arial" panose="020B0604020202020204" pitchFamily="34" charset="0"/>
                  </a:rPr>
                  <a:t>One or more live, green, unfolded leaves are visible on the plant. A leaf is considered "unfolded" once the exposed, green portion of the leaf (or shoot) has reached approximately 2 inches (5 cm) in length. Do not include fully dried or dead leaves.</a:t>
                </a: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Initial growth</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New growth of the plant is visible after a period of no growth (winter or drought) as new green shoots breaking through the soil surface. For each shoot, growth is considered "initial" until the exposed, green portion of the shoot has reached approximately 2 inches (5 cm) in length.</a:t>
                </a:r>
                <a:endParaRPr lang="en-US" altLang="en-US" sz="1100" dirty="0">
                  <a:latin typeface="+mn-lt"/>
                  <a:ea typeface="Cambria" charset="0"/>
                  <a:cs typeface="Arial" panose="020B0604020202020204" pitchFamily="34" charset="0"/>
                </a:endParaRPr>
              </a:p>
            </p:txBody>
          </p:sp>
        </p:grpSp>
        <p:pic>
          <p:nvPicPr>
            <p:cNvPr id="79" name="Picture 78"/>
            <p:cNvPicPr>
              <a:picLocks noChangeAspect="1"/>
            </p:cNvPicPr>
            <p:nvPr/>
          </p:nvPicPr>
          <p:blipFill rotWithShape="1">
            <a:blip r:embed="rId3"/>
            <a:srcRect t="12943" b="12442"/>
            <a:stretch/>
          </p:blipFill>
          <p:spPr>
            <a:xfrm>
              <a:off x="135724" y="1391098"/>
              <a:ext cx="1433996" cy="1435608"/>
            </a:xfrm>
            <a:prstGeom prst="rect">
              <a:avLst/>
            </a:prstGeom>
            <a:ln w="12700">
              <a:solidFill>
                <a:srgbClr val="000000"/>
              </a:solidFill>
            </a:ln>
          </p:spPr>
        </p:pic>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grpSp>
      <p:pic>
        <p:nvPicPr>
          <p:cNvPr id="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CBAD4D4A-9353-9549-9ECB-8099454A42AF}"/>
              </a:ext>
            </a:extLst>
          </p:cNvPr>
          <p:cNvSpPr txBox="1"/>
          <p:nvPr/>
        </p:nvSpPr>
        <p:spPr>
          <a:xfrm>
            <a:off x="3876174" y="8376185"/>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6" name="TextBox 45">
            <a:extLst>
              <a:ext uri="{FF2B5EF4-FFF2-40B4-BE49-F238E27FC236}">
                <a16:creationId xmlns:a16="http://schemas.microsoft.com/office/drawing/2014/main" id="{657DB3F9-4B4C-1E48-A7D5-633F5615E457}"/>
              </a:ext>
            </a:extLst>
          </p:cNvPr>
          <p:cNvSpPr txBox="1"/>
          <p:nvPr/>
        </p:nvSpPr>
        <p:spPr>
          <a:xfrm>
            <a:off x="87727" y="8355073"/>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7" name="TextBox 46">
            <a:extLst>
              <a:ext uri="{FF2B5EF4-FFF2-40B4-BE49-F238E27FC236}">
                <a16:creationId xmlns:a16="http://schemas.microsoft.com/office/drawing/2014/main" id="{0172348F-C0C4-C649-81BC-0ED3883316B0}"/>
              </a:ext>
            </a:extLst>
          </p:cNvPr>
          <p:cNvSpPr txBox="1"/>
          <p:nvPr/>
        </p:nvSpPr>
        <p:spPr>
          <a:xfrm>
            <a:off x="3908738" y="5793947"/>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8" name="TextBox 47">
            <a:extLst>
              <a:ext uri="{FF2B5EF4-FFF2-40B4-BE49-F238E27FC236}">
                <a16:creationId xmlns:a16="http://schemas.microsoft.com/office/drawing/2014/main" id="{A746F154-DC7C-5549-8E06-456CECE91861}"/>
              </a:ext>
            </a:extLst>
          </p:cNvPr>
          <p:cNvSpPr txBox="1"/>
          <p:nvPr/>
        </p:nvSpPr>
        <p:spPr>
          <a:xfrm>
            <a:off x="84068" y="5793947"/>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1" name="TextBox 50">
            <a:extLst>
              <a:ext uri="{FF2B5EF4-FFF2-40B4-BE49-F238E27FC236}">
                <a16:creationId xmlns:a16="http://schemas.microsoft.com/office/drawing/2014/main" id="{0269AD01-9872-874D-80A4-84BD11AC81E8}"/>
              </a:ext>
            </a:extLst>
          </p:cNvPr>
          <p:cNvSpPr txBox="1"/>
          <p:nvPr/>
        </p:nvSpPr>
        <p:spPr>
          <a:xfrm>
            <a:off x="84068" y="2825528"/>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9" name="TextBox 58">
            <a:extLst>
              <a:ext uri="{FF2B5EF4-FFF2-40B4-BE49-F238E27FC236}">
                <a16:creationId xmlns:a16="http://schemas.microsoft.com/office/drawing/2014/main" id="{70FF3F64-7CA4-EC4B-A298-9D52DDA10326}"/>
              </a:ext>
            </a:extLst>
          </p:cNvPr>
          <p:cNvSpPr txBox="1"/>
          <p:nvPr/>
        </p:nvSpPr>
        <p:spPr>
          <a:xfrm>
            <a:off x="3908738" y="2816323"/>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1153</TotalTime>
  <Words>647</Words>
  <Application>Microsoft Macintosh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95</cp:revision>
  <cp:lastPrinted>2017-06-26T21:14:38Z</cp:lastPrinted>
  <dcterms:created xsi:type="dcterms:W3CDTF">2017-02-26T20:54:12Z</dcterms:created>
  <dcterms:modified xsi:type="dcterms:W3CDTF">2021-04-13T19:45:24Z</dcterms:modified>
</cp:coreProperties>
</file>