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94558"/>
  </p:normalViewPr>
  <p:slideViewPr>
    <p:cSldViewPr>
      <p:cViewPr>
        <p:scale>
          <a:sx n="163" d="100"/>
          <a:sy n="163" d="100"/>
        </p:scale>
        <p:origin x="1408" y="-5160"/>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93326"/>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799"/>
            <a:ext cx="3357154" cy="4343397"/>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sp>
        <p:nvSpPr>
          <p:cNvPr id="32" name="TextBox 31">
            <a:extLst>
              <a:ext uri="{FF2B5EF4-FFF2-40B4-BE49-F238E27FC236}">
                <a16:creationId xmlns:a16="http://schemas.microsoft.com/office/drawing/2014/main" id="{007B7569-19B6-034B-B28A-81ABC23D54DB}"/>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E5F45DD4-A417-E842-83EE-EE811797974E}"/>
              </a:ext>
            </a:extLst>
          </p:cNvPr>
          <p:cNvSpPr txBox="1"/>
          <p:nvPr/>
        </p:nvSpPr>
        <p:spPr>
          <a:xfrm>
            <a:off x="4093320" y="9251138"/>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326977"/>
            <a:ext cx="1433996" cy="1435608"/>
          </a:xfrm>
          <a:prstGeom prst="rect">
            <a:avLst/>
          </a:prstGeom>
          <a:ln w="12700">
            <a:solidFill>
              <a:srgbClr val="000000"/>
            </a:solidFill>
          </a:ln>
        </p:spPr>
      </p:pic>
      <p:grpSp>
        <p:nvGrpSpPr>
          <p:cNvPr id="22" name="Group 21"/>
          <p:cNvGrpSpPr/>
          <p:nvPr/>
        </p:nvGrpSpPr>
        <p:grpSpPr>
          <a:xfrm>
            <a:off x="179832" y="62484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3733800"/>
            <a:ext cx="7365448" cy="1981200"/>
            <a:chOff x="147872" y="5410200"/>
            <a:chExt cx="7365448" cy="1981200"/>
          </a:xfrm>
        </p:grpSpPr>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82880" y="1287967"/>
            <a:ext cx="3550920" cy="1988633"/>
            <a:chOff x="3962400" y="1287967"/>
            <a:chExt cx="35509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altLang="en-US" sz="1100" dirty="0">
                  <a:latin typeface="+mn-lt"/>
                  <a:ea typeface="Cambria" charset="0"/>
                  <a:cs typeface="Arial" panose="020B0604020202020204" pitchFamily="34" charset="0"/>
                </a:rPr>
                <a:t>One or more live, fully unfolded leaves are visible on the plant. For seedlings, consider only true leaves and do not count the one or two small, round or elongated leaves (cotyledons) that are found on the stem almost immediately after the seedling germinates. Do not include fully dried or dead leaves.</a:t>
              </a:r>
            </a:p>
          </p:txBody>
        </p:sp>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5575DD7-8CBC-CF48-82CB-C6BE8C7494D2}"/>
              </a:ext>
            </a:extLst>
          </p:cNvPr>
          <p:cNvSpPr txBox="1"/>
          <p:nvPr/>
        </p:nvSpPr>
        <p:spPr>
          <a:xfrm>
            <a:off x="3886200" y="775063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1" name="TextBox 40">
            <a:extLst>
              <a:ext uri="{FF2B5EF4-FFF2-40B4-BE49-F238E27FC236}">
                <a16:creationId xmlns:a16="http://schemas.microsoft.com/office/drawing/2014/main" id="{6030C401-ED48-274B-ADA4-E01DA8BCE9E3}"/>
              </a:ext>
            </a:extLst>
          </p:cNvPr>
          <p:cNvSpPr txBox="1"/>
          <p:nvPr/>
        </p:nvSpPr>
        <p:spPr>
          <a:xfrm>
            <a:off x="110496" y="774714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2" name="TextBox 41">
            <a:extLst>
              <a:ext uri="{FF2B5EF4-FFF2-40B4-BE49-F238E27FC236}">
                <a16:creationId xmlns:a16="http://schemas.microsoft.com/office/drawing/2014/main" id="{ECC63284-C95D-CD45-8DB4-468B3BC9A6AF}"/>
              </a:ext>
            </a:extLst>
          </p:cNvPr>
          <p:cNvSpPr txBox="1"/>
          <p:nvPr/>
        </p:nvSpPr>
        <p:spPr>
          <a:xfrm>
            <a:off x="3896067" y="5258420"/>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3" name="TextBox 42">
            <a:extLst>
              <a:ext uri="{FF2B5EF4-FFF2-40B4-BE49-F238E27FC236}">
                <a16:creationId xmlns:a16="http://schemas.microsoft.com/office/drawing/2014/main" id="{39EA59E1-050B-9B4C-80B8-A16746138B06}"/>
              </a:ext>
            </a:extLst>
          </p:cNvPr>
          <p:cNvSpPr txBox="1"/>
          <p:nvPr/>
        </p:nvSpPr>
        <p:spPr>
          <a:xfrm>
            <a:off x="94889" y="526064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5" name="TextBox 44">
            <a:extLst>
              <a:ext uri="{FF2B5EF4-FFF2-40B4-BE49-F238E27FC236}">
                <a16:creationId xmlns:a16="http://schemas.microsoft.com/office/drawing/2014/main" id="{373F66E8-2F49-9749-ABBE-77F23BA97E7A}"/>
              </a:ext>
            </a:extLst>
          </p:cNvPr>
          <p:cNvSpPr txBox="1"/>
          <p:nvPr/>
        </p:nvSpPr>
        <p:spPr>
          <a:xfrm>
            <a:off x="99374" y="281067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1154</TotalTime>
  <Words>582</Words>
  <Application>Microsoft Macintosh PowerPoint</Application>
  <PresentationFormat>Custom</PresentationFormat>
  <Paragraphs>48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94</cp:revision>
  <cp:lastPrinted>2017-06-26T21:14:38Z</cp:lastPrinted>
  <dcterms:created xsi:type="dcterms:W3CDTF">2017-02-26T20:54:12Z</dcterms:created>
  <dcterms:modified xsi:type="dcterms:W3CDTF">2021-04-13T19:34:00Z</dcterms:modified>
</cp:coreProperties>
</file>