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4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4558"/>
  </p:normalViewPr>
  <p:slideViewPr>
    <p:cSldViewPr>
      <p:cViewPr varScale="1">
        <p:scale>
          <a:sx n="82" d="100"/>
          <a:sy n="82" d="100"/>
        </p:scale>
        <p:origin x="3360" y="184"/>
      </p:cViewPr>
      <p:guideLst>
        <p:guide pos="96"/>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3/22/22</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3/22/22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3/22/22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3/22/22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3/22/22</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94889"/>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400"/>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8382450-C7F9-5743-9BC1-1B69BE28130D}"/>
              </a:ext>
            </a:extLst>
          </p:cNvPr>
          <p:cNvSpPr txBox="1"/>
          <p:nvPr/>
        </p:nvSpPr>
        <p:spPr>
          <a:xfrm>
            <a:off x="4093320" y="656112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02D03A68-5E5F-6D4D-8FA2-3E767837498A}"/>
              </a:ext>
            </a:extLst>
          </p:cNvPr>
          <p:cNvSpPr txBox="1"/>
          <p:nvPr/>
        </p:nvSpPr>
        <p:spPr>
          <a:xfrm>
            <a:off x="4093320" y="9252701"/>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1981200"/>
            <a:chOff x="147872" y="5410200"/>
            <a:chExt cx="7365448" cy="1981200"/>
          </a:xfrm>
        </p:grpSpPr>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66204" y="1287967"/>
            <a:ext cx="7377596" cy="1988633"/>
            <a:chOff x="135724" y="1287967"/>
            <a:chExt cx="7377596" cy="1988633"/>
          </a:xfrm>
        </p:grpSpPr>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Young leaves</a:t>
                </a:r>
              </a:p>
              <a:p>
                <a:pPr eaLnBrk="1" hangingPunct="1">
                  <a:spcBef>
                    <a:spcPct val="0"/>
                  </a:spcBef>
                  <a:buFontTx/>
                  <a:buNone/>
                </a:pPr>
                <a:r>
                  <a:rPr lang="en-US" altLang="en-US" sz="1100" dirty="0">
                    <a:latin typeface="+mn-lt"/>
                    <a:ea typeface="Cambria" charset="0"/>
                    <a:cs typeface="Arial" panose="020B0604020202020204" pitchFamily="34" charset="0"/>
                  </a:rPr>
                  <a:t>One or more young, unfolded leaves are visible on the plant. A leaf is considered "young" and "unfolded" once its entire length has emerged from a breaking bud, stem node or growing stem tip, so that the leaf base is visible at its point of attachment to the leaf stalk (petiole) or stem, but before the leaf has reached full size or turned the darker green color or tougher texture of mature leaves on the plant. </a:t>
                </a:r>
                <a:r>
                  <a:rPr lang="en-US" altLang="en-US" sz="1100">
                    <a:latin typeface="+mn-lt"/>
                    <a:ea typeface="Cambria" charset="0"/>
                    <a:cs typeface="Arial" panose="020B0604020202020204" pitchFamily="34" charset="0"/>
                  </a:rPr>
                  <a:t>Do not include fully dried or dead leaves.</a:t>
                </a:r>
                <a:endParaRPr lang="en-US" altLang="en-US" sz="1100" dirty="0">
                  <a:latin typeface="+mn-lt"/>
                  <a:ea typeface="Cambria" charset="0"/>
                  <a:cs typeface="Arial" panose="020B0604020202020204" pitchFamily="34" charset="0"/>
                </a:endParaRP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Breaking leaf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breaking leaf buds are visible on the plant. A leaf bud is considered "breaking" once a green leaf tip is visible at the end of the bud, but before the first leaf from the bud has unfolded to expose the leaf base at its point of attachment to the leaf stalk (petiole) or stem.</a:t>
                </a:r>
                <a:endParaRPr lang="en-US" altLang="en-US" sz="1100" dirty="0">
                  <a:latin typeface="+mn-lt"/>
                  <a:ea typeface="Cambria" charset="0"/>
                  <a:cs typeface="Arial" panose="020B0604020202020204" pitchFamily="34" charset="0"/>
                </a:endParaRPr>
              </a:p>
            </p:txBody>
          </p:sp>
        </p:grpSp>
        <p:pic>
          <p:nvPicPr>
            <p:cNvPr id="79" name="Picture 78"/>
            <p:cNvPicPr>
              <a:picLocks noChangeAspect="1"/>
            </p:cNvPicPr>
            <p:nvPr/>
          </p:nvPicPr>
          <p:blipFill rotWithShape="1">
            <a:blip r:embed="rId3"/>
            <a:srcRect t="12943" b="12442"/>
            <a:stretch/>
          </p:blipFill>
          <p:spPr>
            <a:xfrm>
              <a:off x="135724"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76D87B8A-D643-C347-B1C8-D4D8EF1CE10B}"/>
              </a:ext>
            </a:extLst>
          </p:cNvPr>
          <p:cNvSpPr txBox="1"/>
          <p:nvPr/>
        </p:nvSpPr>
        <p:spPr>
          <a:xfrm>
            <a:off x="3908738" y="578049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F00F230F-3627-4A47-A1AF-9DE3C581B661}"/>
              </a:ext>
            </a:extLst>
          </p:cNvPr>
          <p:cNvSpPr txBox="1"/>
          <p:nvPr/>
        </p:nvSpPr>
        <p:spPr>
          <a:xfrm>
            <a:off x="3896067" y="836023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0C95917E-BB23-4549-B88A-DA53945EBB7A}"/>
              </a:ext>
            </a:extLst>
          </p:cNvPr>
          <p:cNvSpPr txBox="1"/>
          <p:nvPr/>
        </p:nvSpPr>
        <p:spPr>
          <a:xfrm>
            <a:off x="103602" y="835670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FC8DF7DD-B5C9-C049-B079-A2F2238525B0}"/>
              </a:ext>
            </a:extLst>
          </p:cNvPr>
          <p:cNvSpPr txBox="1"/>
          <p:nvPr/>
        </p:nvSpPr>
        <p:spPr>
          <a:xfrm>
            <a:off x="108130" y="577975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0F342705-63C5-B244-BB08-B58CCA4E7E40}"/>
              </a:ext>
            </a:extLst>
          </p:cNvPr>
          <p:cNvSpPr txBox="1"/>
          <p:nvPr/>
        </p:nvSpPr>
        <p:spPr>
          <a:xfrm>
            <a:off x="3908738" y="283103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85823A0A-DE7B-0647-B43B-EE616B719090}"/>
              </a:ext>
            </a:extLst>
          </p:cNvPr>
          <p:cNvSpPr txBox="1"/>
          <p:nvPr/>
        </p:nvSpPr>
        <p:spPr>
          <a:xfrm>
            <a:off x="91454" y="283103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1146</TotalTime>
  <Words>698</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92</cp:revision>
  <cp:lastPrinted>2017-06-26T21:14:38Z</cp:lastPrinted>
  <dcterms:created xsi:type="dcterms:W3CDTF">2017-02-26T20:54:12Z</dcterms:created>
  <dcterms:modified xsi:type="dcterms:W3CDTF">2022-03-22T17:11:36Z</dcterms:modified>
</cp:coreProperties>
</file>