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96" userDrawn="1">
          <p15:clr>
            <a:srgbClr val="A4A3A4"/>
          </p15:clr>
        </p15:guide>
        <p15:guide id="3" orient="horz" pos="40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1"/>
    <p:restoredTop sz="94558"/>
  </p:normalViewPr>
  <p:slideViewPr>
    <p:cSldViewPr>
      <p:cViewPr>
        <p:scale>
          <a:sx n="145" d="100"/>
          <a:sy n="145" d="100"/>
        </p:scale>
        <p:origin x="2008" y="152"/>
      </p:cViewPr>
      <p:guideLst>
        <p:guide pos="96"/>
        <p:guide orient="horz" pos="4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4/13/21</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4/13/21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4/13/21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4/13/21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4/13/21</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4186648" y="6858000"/>
            <a:ext cx="3357152" cy="2389539"/>
          </a:xfrm>
          <a:prstGeom prst="rect">
            <a:avLst/>
          </a:prstGeom>
          <a:ln w="12700">
            <a:solidFill>
              <a:schemeClr val="tx1"/>
            </a:solidFill>
          </a:ln>
        </p:spPr>
      </p:pic>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799"/>
            <a:ext cx="3357154" cy="4316053"/>
          </a:xfrm>
          <a:prstGeom prst="rect">
            <a:avLst/>
          </a:prstGeom>
          <a:ln w="12700">
            <a:solidFill>
              <a:schemeClr val="tx1"/>
            </a:solidFill>
          </a:ln>
        </p:spPr>
      </p:pic>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F07E33D6-20E7-CE4F-BD72-519684C8D1DF}"/>
              </a:ext>
            </a:extLst>
          </p:cNvPr>
          <p:cNvSpPr txBox="1"/>
          <p:nvPr/>
        </p:nvSpPr>
        <p:spPr>
          <a:xfrm>
            <a:off x="4093320" y="6561122"/>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
        <p:nvSpPr>
          <p:cNvPr id="34" name="TextBox 33">
            <a:extLst>
              <a:ext uri="{FF2B5EF4-FFF2-40B4-BE49-F238E27FC236}">
                <a16:creationId xmlns:a16="http://schemas.microsoft.com/office/drawing/2014/main" id="{88D59B71-8838-D84E-BEA7-593F7718789C}"/>
              </a:ext>
            </a:extLst>
          </p:cNvPr>
          <p:cNvSpPr txBox="1"/>
          <p:nvPr/>
        </p:nvSpPr>
        <p:spPr>
          <a:xfrm>
            <a:off x="4099182" y="9247351"/>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5107777"/>
            <a:ext cx="1433996" cy="1435608"/>
          </a:xfrm>
          <a:prstGeom prst="rect">
            <a:avLst/>
          </a:prstGeom>
          <a:ln w="12700">
            <a:solidFill>
              <a:srgbClr val="000000"/>
            </a:solidFill>
          </a:ln>
        </p:spPr>
      </p:pic>
      <p:grpSp>
        <p:nvGrpSpPr>
          <p:cNvPr id="22" name="Group 21"/>
          <p:cNvGrpSpPr/>
          <p:nvPr/>
        </p:nvGrpSpPr>
        <p:grpSpPr>
          <a:xfrm>
            <a:off x="179832" y="5029200"/>
            <a:ext cx="7363968" cy="1511809"/>
            <a:chOff x="152400" y="7467600"/>
            <a:chExt cx="7363968" cy="1511809"/>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Unripe seed cones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unripe, female seed cones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seed cones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female seed cones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 </a:t>
            </a:r>
            <a:r>
              <a:rPr lang="en-US" sz="1200" dirty="0">
                <a:latin typeface="+mn-lt"/>
                <a:ea typeface="Cambria" charset="0"/>
                <a:cs typeface="Arial" panose="020B0604020202020204" pitchFamily="34" charset="0"/>
              </a:rPr>
              <a:t>Pollen release, </a:t>
            </a:r>
            <a:r>
              <a:rPr lang="en-US" altLang="en-US" sz="1200" dirty="0">
                <a:latin typeface="+mn-lt"/>
                <a:ea typeface="Cambria" charset="0"/>
                <a:cs typeface="Arial" panose="020B0604020202020204" pitchFamily="34" charset="0"/>
              </a:rPr>
              <a:t>Recent fruit or seed drop</a:t>
            </a:r>
          </a:p>
        </p:txBody>
      </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sp>
        <p:nvSpPr>
          <p:cNvPr id="67" name="TextBox 66"/>
          <p:cNvSpPr txBox="1"/>
          <p:nvPr/>
        </p:nvSpPr>
        <p:spPr>
          <a:xfrm>
            <a:off x="4572001" y="6683127"/>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2" name="Group 1"/>
          <p:cNvGrpSpPr/>
          <p:nvPr/>
        </p:nvGrpSpPr>
        <p:grpSpPr>
          <a:xfrm>
            <a:off x="178352" y="2209800"/>
            <a:ext cx="7365448" cy="2139047"/>
            <a:chOff x="147872" y="5410200"/>
            <a:chExt cx="7365448" cy="2139047"/>
          </a:xfrm>
        </p:grpSpPr>
        <p:grpSp>
          <p:nvGrpSpPr>
            <p:cNvPr id="21" name="Group 20"/>
            <p:cNvGrpSpPr/>
            <p:nvPr/>
          </p:nvGrpSpPr>
          <p:grpSpPr>
            <a:xfrm>
              <a:off x="1600200" y="5410200"/>
              <a:ext cx="5913120" cy="2139047"/>
              <a:chOff x="1600200" y="5410200"/>
              <a:chExt cx="5913120" cy="2139047"/>
            </a:xfrm>
          </p:grpSpPr>
          <p:sp>
            <p:nvSpPr>
              <p:cNvPr id="3079" name="TextBox 6"/>
              <p:cNvSpPr txBox="1">
                <a:spLocks noChangeArrowheads="1"/>
              </p:cNvSpPr>
              <p:nvPr/>
            </p:nvSpPr>
            <p:spPr bwMode="auto">
              <a:xfrm>
                <a:off x="1600200" y="5410200"/>
                <a:ext cx="2103120" cy="21390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Pollen cones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male pollen cones (strobili) are visible on the plant. Cones have overlapping scales that are initially tightly closed, then spread apart to open the cone and release pollen. Include cones that are unopened or open, but do not include wilted or dried cones that have already released all of their pollen.</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pollen cones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male pollen cones (strobili) are visible on the plant. Cones are considered "open" when the scales have spread apart to release pollen. Do not include wilted or dried cones that have already released all of their pollen.</a:t>
                </a:r>
                <a:endParaRPr lang="en-US" altLang="en-US" sz="1100" b="1" dirty="0">
                  <a:latin typeface="+mn-lt"/>
                  <a:ea typeface="Cambria" charset="0"/>
                  <a:cs typeface="Arial" panose="020B0604020202020204" pitchFamily="34" charset="0"/>
                </a:endParaRPr>
              </a:p>
            </p:txBody>
          </p:sp>
        </p:grpSp>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grpSp>
      <p:pic>
        <p:nvPicPr>
          <p:cNvPr id="35"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E8EC27DD-0584-FB40-8242-1B92616B7DC1}"/>
              </a:ext>
            </a:extLst>
          </p:cNvPr>
          <p:cNvSpPr txBox="1"/>
          <p:nvPr/>
        </p:nvSpPr>
        <p:spPr>
          <a:xfrm>
            <a:off x="94357" y="6530248"/>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36" name="TextBox 35">
            <a:extLst>
              <a:ext uri="{FF2B5EF4-FFF2-40B4-BE49-F238E27FC236}">
                <a16:creationId xmlns:a16="http://schemas.microsoft.com/office/drawing/2014/main" id="{29FCB053-340A-4D4F-8C07-8865C1A88AD8}"/>
              </a:ext>
            </a:extLst>
          </p:cNvPr>
          <p:cNvSpPr txBox="1"/>
          <p:nvPr/>
        </p:nvSpPr>
        <p:spPr>
          <a:xfrm>
            <a:off x="3890726" y="6541009"/>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37" name="TextBox 36">
            <a:extLst>
              <a:ext uri="{FF2B5EF4-FFF2-40B4-BE49-F238E27FC236}">
                <a16:creationId xmlns:a16="http://schemas.microsoft.com/office/drawing/2014/main" id="{8E7F0EEE-6E27-394F-A304-2F411304B528}"/>
              </a:ext>
            </a:extLst>
          </p:cNvPr>
          <p:cNvSpPr txBox="1"/>
          <p:nvPr/>
        </p:nvSpPr>
        <p:spPr>
          <a:xfrm>
            <a:off x="94357" y="3726154"/>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38" name="TextBox 37">
            <a:extLst>
              <a:ext uri="{FF2B5EF4-FFF2-40B4-BE49-F238E27FC236}">
                <a16:creationId xmlns:a16="http://schemas.microsoft.com/office/drawing/2014/main" id="{6C3A17AD-7432-A64C-93DB-DC19DCD83555}"/>
              </a:ext>
            </a:extLst>
          </p:cNvPr>
          <p:cNvSpPr txBox="1"/>
          <p:nvPr/>
        </p:nvSpPr>
        <p:spPr>
          <a:xfrm>
            <a:off x="3902129" y="3726154"/>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Tree>
  </p:cSld>
  <p:clrMapOvr>
    <a:masterClrMapping/>
  </p:clrMapOvr>
</p:sld>
</file>

<file path=ppt/theme/theme1.xml><?xml version="1.0" encoding="utf-8"?>
<a:theme xmlns:a="http://schemas.openxmlformats.org/drawingml/2006/main" name="Office Theme">
  <a:themeElements>
    <a:clrScheme name="FF660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6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1141</TotalTime>
  <Words>522</Words>
  <Application>Microsoft Macintosh PowerPoint</Application>
  <PresentationFormat>Custom</PresentationFormat>
  <Paragraphs>43</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94</cp:revision>
  <cp:lastPrinted>2017-06-26T21:14:38Z</cp:lastPrinted>
  <dcterms:created xsi:type="dcterms:W3CDTF">2017-02-26T20:54:12Z</dcterms:created>
  <dcterms:modified xsi:type="dcterms:W3CDTF">2021-04-13T19:05:49Z</dcterms:modified>
</cp:coreProperties>
</file>